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U" initials="S" lastIdx="1" clrIdx="0">
    <p:extLst>
      <p:ext uri="{19B8F6BF-5375-455C-9EA6-DF929625EA0E}">
        <p15:presenceInfo xmlns:p15="http://schemas.microsoft.com/office/powerpoint/2012/main" userId="SI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800" b="1">
                <a:solidFill>
                  <a:srgbClr val="FF0000"/>
                </a:solidFill>
                <a:latin typeface="Century Gothic" panose="020B0502020202020204" pitchFamily="34" charset="0"/>
              </a:rPr>
              <a:t>TIEMPO</a:t>
            </a:r>
            <a:r>
              <a:rPr lang="en-US" sz="2800" b="1" baseline="0">
                <a:solidFill>
                  <a:srgbClr val="FF0000"/>
                </a:solidFill>
                <a:latin typeface="Century Gothic" panose="020B0502020202020204" pitchFamily="34" charset="0"/>
              </a:rPr>
              <a:t> DE ESPERA I TRIMESTRE 2023</a:t>
            </a:r>
            <a:endParaRPr lang="en-US" sz="2800" b="1">
              <a:solidFill>
                <a:srgbClr val="FF0000"/>
              </a:solidFill>
              <a:latin typeface="Century Gothic" panose="020B0502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29502166630167E-2"/>
          <c:y val="0.1456961052775522"/>
          <c:w val="0.96370497833369828"/>
          <c:h val="0.6031672536238393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Hoja1!$C$6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FC-44E8-B1BF-49156F994B0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9FC-44E8-B1BF-49156F994B0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FC-44E8-B1BF-49156F994B0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9FC-44E8-B1BF-49156F994B0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FC-44E8-B1BF-49156F994B0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9FC-44E8-B1BF-49156F994B0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9FC-44E8-B1BF-49156F994B0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9FC-44E8-B1BF-49156F994B0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9FC-44E8-B1BF-49156F994B0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9FC-44E8-B1BF-49156F994B0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9FC-44E8-B1BF-49156F994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Hoja1!$D$5:$R$5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Hoja1!$D$6:$R$6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2</c:v>
                </c:pt>
                <c:pt idx="14">
                  <c:v>5.076142131979695E-3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C-44E8-B1BF-49156F994B0A}"/>
            </c:ext>
          </c:extLst>
        </c:ser>
        <c:ser>
          <c:idx val="1"/>
          <c:order val="1"/>
          <c:tx>
            <c:strRef>
              <c:f>Hoja1!$C$7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99FC-44E8-B1BF-49156F994B0A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99FC-44E8-B1BF-49156F994B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Hoja1!$D$5:$R$5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Hoja1!$D$7:$R$7</c:f>
              <c:numCache>
                <c:formatCode>0%</c:formatCode>
                <c:ptCount val="15"/>
                <c:pt idx="0">
                  <c:v>0.73170731707317072</c:v>
                </c:pt>
                <c:pt idx="1">
                  <c:v>0.67567567567567566</c:v>
                </c:pt>
                <c:pt idx="2">
                  <c:v>0.76315789473684215</c:v>
                </c:pt>
                <c:pt idx="3">
                  <c:v>0.70833333333333337</c:v>
                </c:pt>
                <c:pt idx="4">
                  <c:v>0.70833333333333337</c:v>
                </c:pt>
                <c:pt idx="5">
                  <c:v>0.74358974358974361</c:v>
                </c:pt>
                <c:pt idx="6">
                  <c:v>0.83333333333333337</c:v>
                </c:pt>
                <c:pt idx="7">
                  <c:v>0.82222222222222219</c:v>
                </c:pt>
                <c:pt idx="8">
                  <c:v>0.80769230769230771</c:v>
                </c:pt>
                <c:pt idx="10" formatCode="General">
                  <c:v>210</c:v>
                </c:pt>
                <c:pt idx="11">
                  <c:v>0.74733096085409256</c:v>
                </c:pt>
                <c:pt idx="13" formatCode="General">
                  <c:v>298</c:v>
                </c:pt>
                <c:pt idx="14">
                  <c:v>0.75634517766497467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FC-44E8-B1BF-49156F994B0A}"/>
            </c:ext>
          </c:extLst>
        </c:ser>
        <c:ser>
          <c:idx val="2"/>
          <c:order val="2"/>
          <c:tx>
            <c:strRef>
              <c:f>Hoja1!$C$8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Hoja1!$D$5:$R$5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Hoja1!$D$8:$R$8</c:f>
              <c:numCache>
                <c:formatCode>0%</c:formatCode>
                <c:ptCount val="15"/>
                <c:pt idx="0">
                  <c:v>0.26829268292682928</c:v>
                </c:pt>
                <c:pt idx="1">
                  <c:v>0.32432432432432434</c:v>
                </c:pt>
                <c:pt idx="2">
                  <c:v>0.23684210526315788</c:v>
                </c:pt>
                <c:pt idx="3">
                  <c:v>0.29166666666666669</c:v>
                </c:pt>
                <c:pt idx="4">
                  <c:v>0.29166666666666669</c:v>
                </c:pt>
                <c:pt idx="5">
                  <c:v>0.25641025641025639</c:v>
                </c:pt>
                <c:pt idx="6">
                  <c:v>0.16666666666666666</c:v>
                </c:pt>
                <c:pt idx="7">
                  <c:v>0.17777777777777778</c:v>
                </c:pt>
                <c:pt idx="8">
                  <c:v>0.19230769230769232</c:v>
                </c:pt>
                <c:pt idx="10" formatCode="General">
                  <c:v>71</c:v>
                </c:pt>
                <c:pt idx="11">
                  <c:v>0.25266903914590749</c:v>
                </c:pt>
                <c:pt idx="13" formatCode="General">
                  <c:v>93</c:v>
                </c:pt>
                <c:pt idx="14">
                  <c:v>0.23604060913705585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FC-44E8-B1BF-49156F994B0A}"/>
            </c:ext>
          </c:extLst>
        </c:ser>
        <c:ser>
          <c:idx val="3"/>
          <c:order val="3"/>
          <c:tx>
            <c:strRef>
              <c:f>Hoja1!$C$9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Hoja1!$D$5:$R$5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Hoja1!$D$9:$R$9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1</c:v>
                </c:pt>
                <c:pt idx="14">
                  <c:v>2.5380710659898475E-3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9FC-44E8-B1BF-49156F994B0A}"/>
            </c:ext>
          </c:extLst>
        </c:ser>
        <c:ser>
          <c:idx val="4"/>
          <c:order val="4"/>
          <c:tx>
            <c:strRef>
              <c:f>Hoja1!$C$10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Hoja1!$D$5:$R$5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Hoja1!$D$10:$R$10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FC-44E8-B1BF-49156F994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0071760"/>
        <c:axId val="450068480"/>
        <c:axId val="0"/>
      </c:bar3DChart>
      <c:catAx>
        <c:axId val="45007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50068480"/>
        <c:crosses val="autoZero"/>
        <c:auto val="1"/>
        <c:lblAlgn val="ctr"/>
        <c:lblOffset val="100"/>
        <c:noMultiLvlLbl val="0"/>
      </c:catAx>
      <c:valAx>
        <c:axId val="450068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5007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1" i="0" u="none" strike="noStrike" kern="1200" spc="0" baseline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600" b="1">
                <a:solidFill>
                  <a:srgbClr val="FF0000"/>
                </a:solidFill>
                <a:latin typeface="Century Gothic" panose="020B0502020202020204" pitchFamily="34" charset="0"/>
              </a:rPr>
              <a:t>TRATO PERCIBIDO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1" i="0" u="none" strike="noStrike" kern="1200" spc="0" baseline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242232932118307E-2"/>
          <c:y val="0.1002823681771602"/>
          <c:w val="0.95112434232895948"/>
          <c:h val="0.611615176438296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Hoja1!$C$12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Hoja1!$D$11:$R$11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Hoja1!$D$12:$R$12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3-4259-BDB7-E04EAC069B2E}"/>
            </c:ext>
          </c:extLst>
        </c:ser>
        <c:ser>
          <c:idx val="1"/>
          <c:order val="1"/>
          <c:tx>
            <c:strRef>
              <c:f>Hoja1!$C$13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4723-4259-BDB7-E04EAC069B2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4723-4259-BDB7-E04EAC069B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Hoja1!$D$11:$R$11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Hoja1!$D$13:$R$13</c:f>
              <c:numCache>
                <c:formatCode>0%</c:formatCode>
                <c:ptCount val="15"/>
                <c:pt idx="0">
                  <c:v>0.87804878048780488</c:v>
                </c:pt>
                <c:pt idx="1">
                  <c:v>0.78378378378378377</c:v>
                </c:pt>
                <c:pt idx="2">
                  <c:v>0.84210526315789469</c:v>
                </c:pt>
                <c:pt idx="3">
                  <c:v>0.95833333333333337</c:v>
                </c:pt>
                <c:pt idx="4">
                  <c:v>0.875</c:v>
                </c:pt>
                <c:pt idx="5">
                  <c:v>0.84615384615384615</c:v>
                </c:pt>
                <c:pt idx="6">
                  <c:v>0.83333333333333337</c:v>
                </c:pt>
                <c:pt idx="7">
                  <c:v>0.88888888888888884</c:v>
                </c:pt>
                <c:pt idx="8">
                  <c:v>0.92307692307692313</c:v>
                </c:pt>
                <c:pt idx="10" formatCode="General">
                  <c:v>244</c:v>
                </c:pt>
                <c:pt idx="11">
                  <c:v>0.8683274021352313</c:v>
                </c:pt>
                <c:pt idx="13" formatCode="General">
                  <c:v>345</c:v>
                </c:pt>
                <c:pt idx="14">
                  <c:v>0.87563451776649748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23-4259-BDB7-E04EAC069B2E}"/>
            </c:ext>
          </c:extLst>
        </c:ser>
        <c:ser>
          <c:idx val="2"/>
          <c:order val="2"/>
          <c:tx>
            <c:strRef>
              <c:f>Hoja1!$C$14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Hoja1!$D$11:$R$11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Hoja1!$D$14:$R$14</c:f>
              <c:numCache>
                <c:formatCode>0%</c:formatCode>
                <c:ptCount val="15"/>
                <c:pt idx="0">
                  <c:v>0.12195121951219512</c:v>
                </c:pt>
                <c:pt idx="1">
                  <c:v>0.21621621621621623</c:v>
                </c:pt>
                <c:pt idx="2">
                  <c:v>0.15789473684210525</c:v>
                </c:pt>
                <c:pt idx="3">
                  <c:v>4.1666666666666664E-2</c:v>
                </c:pt>
                <c:pt idx="4">
                  <c:v>0.125</c:v>
                </c:pt>
                <c:pt idx="5">
                  <c:v>0.15384615384615385</c:v>
                </c:pt>
                <c:pt idx="6">
                  <c:v>0.16666666666666666</c:v>
                </c:pt>
                <c:pt idx="7">
                  <c:v>0.1111111111111111</c:v>
                </c:pt>
                <c:pt idx="8">
                  <c:v>7.6923076923076927E-2</c:v>
                </c:pt>
                <c:pt idx="10" formatCode="General">
                  <c:v>37</c:v>
                </c:pt>
                <c:pt idx="11">
                  <c:v>0.13167259786476868</c:v>
                </c:pt>
                <c:pt idx="13" formatCode="General">
                  <c:v>49</c:v>
                </c:pt>
                <c:pt idx="14">
                  <c:v>0.12436548223350254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23-4259-BDB7-E04EAC069B2E}"/>
            </c:ext>
          </c:extLst>
        </c:ser>
        <c:ser>
          <c:idx val="3"/>
          <c:order val="3"/>
          <c:tx>
            <c:strRef>
              <c:f>Hoja1!$C$15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Hoja1!$D$11:$R$11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Hoja1!$D$15:$R$15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23-4259-BDB7-E04EAC069B2E}"/>
            </c:ext>
          </c:extLst>
        </c:ser>
        <c:ser>
          <c:idx val="4"/>
          <c:order val="4"/>
          <c:tx>
            <c:strRef>
              <c:f>Hoja1!$C$16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Hoja1!$D$11:$R$11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Hoja1!$D$16:$R$16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23-4259-BDB7-E04EAC069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0076680"/>
        <c:axId val="450073072"/>
        <c:axId val="0"/>
      </c:bar3DChart>
      <c:catAx>
        <c:axId val="45007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50073072"/>
        <c:crosses val="autoZero"/>
        <c:auto val="1"/>
        <c:lblAlgn val="ctr"/>
        <c:lblOffset val="100"/>
        <c:noMultiLvlLbl val="0"/>
      </c:catAx>
      <c:valAx>
        <c:axId val="45007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076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800" b="1">
                <a:solidFill>
                  <a:srgbClr val="FF0000"/>
                </a:solidFill>
                <a:latin typeface="Century Gothic" panose="020B0502020202020204" pitchFamily="34" charset="0"/>
              </a:rPr>
              <a:t>COMPRENSION DE LA INFORMACION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831891583659907E-2"/>
          <c:y val="9.3989572384874501E-2"/>
          <c:w val="0.90556923835984293"/>
          <c:h val="0.6176966982133411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Hoja1!$C$17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70-4D06-9100-7BAA21AC5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Hoja1!$D$16:$R$16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Hoja1!$D$17:$R$17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4.1666666666666664E-2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1</c:v>
                </c:pt>
                <c:pt idx="11">
                  <c:v>3.5587188612099642E-3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70-4D06-9100-7BAA21AC5F0F}"/>
            </c:ext>
          </c:extLst>
        </c:ser>
        <c:ser>
          <c:idx val="1"/>
          <c:order val="1"/>
          <c:tx>
            <c:strRef>
              <c:f>Hoja1!$C$18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870-4D06-9100-7BAA21AC5F0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870-4D06-9100-7BAA21AC5F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Hoja1!$D$16:$R$16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Hoja1!$D$18:$R$18</c:f>
              <c:numCache>
                <c:formatCode>0%</c:formatCode>
                <c:ptCount val="15"/>
                <c:pt idx="0">
                  <c:v>0.87804878048780488</c:v>
                </c:pt>
                <c:pt idx="1">
                  <c:v>0.78378378378378377</c:v>
                </c:pt>
                <c:pt idx="2">
                  <c:v>0.78947368421052633</c:v>
                </c:pt>
                <c:pt idx="3">
                  <c:v>0.875</c:v>
                </c:pt>
                <c:pt idx="4">
                  <c:v>0.85416666666666663</c:v>
                </c:pt>
                <c:pt idx="5">
                  <c:v>0.84615384615384615</c:v>
                </c:pt>
                <c:pt idx="6">
                  <c:v>0.83333333333333337</c:v>
                </c:pt>
                <c:pt idx="7">
                  <c:v>0.84444444444444444</c:v>
                </c:pt>
                <c:pt idx="8">
                  <c:v>0.92307692307692313</c:v>
                </c:pt>
                <c:pt idx="10" formatCode="General">
                  <c:v>238</c:v>
                </c:pt>
                <c:pt idx="11">
                  <c:v>0.84697508896797158</c:v>
                </c:pt>
                <c:pt idx="13" formatCode="General">
                  <c:v>343</c:v>
                </c:pt>
                <c:pt idx="14">
                  <c:v>0.87055837563451777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70-4D06-9100-7BAA21AC5F0F}"/>
            </c:ext>
          </c:extLst>
        </c:ser>
        <c:ser>
          <c:idx val="2"/>
          <c:order val="2"/>
          <c:tx>
            <c:strRef>
              <c:f>Hoja1!$C$19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Hoja1!$D$16:$R$16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Hoja1!$D$19:$R$19</c:f>
              <c:numCache>
                <c:formatCode>0%</c:formatCode>
                <c:ptCount val="15"/>
                <c:pt idx="0">
                  <c:v>0.12195121951219512</c:v>
                </c:pt>
                <c:pt idx="1">
                  <c:v>0.1891891891891892</c:v>
                </c:pt>
                <c:pt idx="2">
                  <c:v>0.21052631578947367</c:v>
                </c:pt>
                <c:pt idx="3">
                  <c:v>8.3333333333333329E-2</c:v>
                </c:pt>
                <c:pt idx="4">
                  <c:v>0.14583333333333334</c:v>
                </c:pt>
                <c:pt idx="5">
                  <c:v>0.17948717948717949</c:v>
                </c:pt>
                <c:pt idx="6">
                  <c:v>0.16666666666666666</c:v>
                </c:pt>
                <c:pt idx="7">
                  <c:v>0.15555555555555556</c:v>
                </c:pt>
                <c:pt idx="8">
                  <c:v>7.6923076923076927E-2</c:v>
                </c:pt>
                <c:pt idx="10" formatCode="General">
                  <c:v>41</c:v>
                </c:pt>
                <c:pt idx="11">
                  <c:v>0.14590747330960854</c:v>
                </c:pt>
                <c:pt idx="13" formatCode="General">
                  <c:v>47</c:v>
                </c:pt>
                <c:pt idx="14">
                  <c:v>0.11928934010152284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70-4D06-9100-7BAA21AC5F0F}"/>
            </c:ext>
          </c:extLst>
        </c:ser>
        <c:ser>
          <c:idx val="3"/>
          <c:order val="3"/>
          <c:tx>
            <c:strRef>
              <c:f>Hoja1!$C$20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70-4D06-9100-7BAA21AC5F0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70-4D06-9100-7BAA21AC5F0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70-4D06-9100-7BAA21AC5F0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70-4D06-9100-7BAA21AC5F0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870-4D06-9100-7BAA21AC5F0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70-4D06-9100-7BAA21AC5F0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70-4D06-9100-7BAA21AC5F0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70-4D06-9100-7BAA21AC5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Hoja1!$D$16:$R$16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Hoja1!$D$20:$R$20</c:f>
              <c:numCache>
                <c:formatCode>0%</c:formatCode>
                <c:ptCount val="15"/>
                <c:pt idx="0">
                  <c:v>0</c:v>
                </c:pt>
                <c:pt idx="1">
                  <c:v>2.7027027027027029E-2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1</c:v>
                </c:pt>
                <c:pt idx="11">
                  <c:v>3.5587188612099642E-3</c:v>
                </c:pt>
                <c:pt idx="13" formatCode="General">
                  <c:v>3</c:v>
                </c:pt>
                <c:pt idx="14">
                  <c:v>7.6142131979695434E-3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870-4D06-9100-7BAA21AC5F0F}"/>
            </c:ext>
          </c:extLst>
        </c:ser>
        <c:ser>
          <c:idx val="4"/>
          <c:order val="4"/>
          <c:tx>
            <c:strRef>
              <c:f>Hoja1!$C$21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Hoja1!$D$16:$R$16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Hoja1!$D$21:$R$21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1</c:v>
                </c:pt>
                <c:pt idx="14">
                  <c:v>2.5380710659898475E-3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870-4D06-9100-7BAA21AC5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2852712"/>
        <c:axId val="432856976"/>
        <c:axId val="0"/>
      </c:bar3DChart>
      <c:catAx>
        <c:axId val="43285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32856976"/>
        <c:crosses val="autoZero"/>
        <c:auto val="1"/>
        <c:lblAlgn val="ctr"/>
        <c:lblOffset val="100"/>
        <c:noMultiLvlLbl val="0"/>
      </c:catAx>
      <c:valAx>
        <c:axId val="432856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3285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800" b="1">
                <a:solidFill>
                  <a:srgbClr val="FF0000"/>
                </a:solidFill>
                <a:latin typeface="Century Gothic" panose="020B0502020202020204" pitchFamily="34" charset="0"/>
              </a:rPr>
              <a:t>CONDICIONES DE</a:t>
            </a:r>
            <a:r>
              <a:rPr lang="en-US" sz="2800" b="1" baseline="0">
                <a:solidFill>
                  <a:srgbClr val="FF0000"/>
                </a:solidFill>
                <a:latin typeface="Century Gothic" panose="020B0502020202020204" pitchFamily="34" charset="0"/>
              </a:rPr>
              <a:t> PRIVACIDAD</a:t>
            </a:r>
            <a:endParaRPr lang="en-US" sz="2800" b="1">
              <a:solidFill>
                <a:srgbClr val="FF0000"/>
              </a:solidFill>
              <a:latin typeface="Century Gothic" panose="020B0502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Hoja1!$C$22</c:f>
              <c:strCache>
                <c:ptCount val="1"/>
                <c:pt idx="0">
                  <c:v>Excelent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Hoja1!$D$21:$S$21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Hoja1!$D$22:$S$22</c:f>
              <c:numCache>
                <c:formatCode>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1-4CAD-B345-40AC768460E5}"/>
            </c:ext>
          </c:extLst>
        </c:ser>
        <c:ser>
          <c:idx val="1"/>
          <c:order val="1"/>
          <c:tx>
            <c:strRef>
              <c:f>Hoja1!$C$23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2F1-4CAD-B345-40AC768460E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2F1-4CAD-B345-40AC768460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Hoja1!$D$21:$S$21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Hoja1!$D$23:$S$23</c:f>
              <c:numCache>
                <c:formatCode>0%</c:formatCode>
                <c:ptCount val="16"/>
                <c:pt idx="0">
                  <c:v>0.90243902439024393</c:v>
                </c:pt>
                <c:pt idx="1">
                  <c:v>0.64864864864864868</c:v>
                </c:pt>
                <c:pt idx="2">
                  <c:v>0.92105263157894735</c:v>
                </c:pt>
                <c:pt idx="3">
                  <c:v>0.5</c:v>
                </c:pt>
                <c:pt idx="4">
                  <c:v>0.85416666666666663</c:v>
                </c:pt>
                <c:pt idx="5">
                  <c:v>0.94871794871794868</c:v>
                </c:pt>
                <c:pt idx="6">
                  <c:v>0.72222222222222221</c:v>
                </c:pt>
                <c:pt idx="7">
                  <c:v>0.8</c:v>
                </c:pt>
                <c:pt idx="8">
                  <c:v>0.88461538461538458</c:v>
                </c:pt>
                <c:pt idx="10" formatCode="General">
                  <c:v>228</c:v>
                </c:pt>
                <c:pt idx="11">
                  <c:v>0.81138790035587194</c:v>
                </c:pt>
                <c:pt idx="13" formatCode="General">
                  <c:v>327</c:v>
                </c:pt>
                <c:pt idx="14">
                  <c:v>0.82994923857868019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F1-4CAD-B345-40AC768460E5}"/>
            </c:ext>
          </c:extLst>
        </c:ser>
        <c:ser>
          <c:idx val="2"/>
          <c:order val="2"/>
          <c:tx>
            <c:strRef>
              <c:f>Hoja1!$C$24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2F1-4CAD-B345-40AC76846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Hoja1!$D$21:$S$21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Hoja1!$D$24:$S$24</c:f>
              <c:numCache>
                <c:formatCode>0%</c:formatCode>
                <c:ptCount val="16"/>
                <c:pt idx="0">
                  <c:v>9.7560975609756101E-2</c:v>
                </c:pt>
                <c:pt idx="1">
                  <c:v>0.32432432432432434</c:v>
                </c:pt>
                <c:pt idx="2">
                  <c:v>7.8947368421052627E-2</c:v>
                </c:pt>
                <c:pt idx="3">
                  <c:v>0.375</c:v>
                </c:pt>
                <c:pt idx="4">
                  <c:v>0.14583333333333334</c:v>
                </c:pt>
                <c:pt idx="5">
                  <c:v>5.128205128205128E-2</c:v>
                </c:pt>
                <c:pt idx="6">
                  <c:v>0.27777777777777779</c:v>
                </c:pt>
                <c:pt idx="7">
                  <c:v>0.2</c:v>
                </c:pt>
                <c:pt idx="8">
                  <c:v>0.11538461538461539</c:v>
                </c:pt>
                <c:pt idx="10" formatCode="General">
                  <c:v>49</c:v>
                </c:pt>
                <c:pt idx="11">
                  <c:v>0.17437722419928825</c:v>
                </c:pt>
                <c:pt idx="13" formatCode="General">
                  <c:v>66</c:v>
                </c:pt>
                <c:pt idx="14">
                  <c:v>0.16751269035532995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F1-4CAD-B345-40AC768460E5}"/>
            </c:ext>
          </c:extLst>
        </c:ser>
        <c:ser>
          <c:idx val="3"/>
          <c:order val="3"/>
          <c:tx>
            <c:strRef>
              <c:f>Hoja1!$C$25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F1-4CAD-B345-40AC768460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F1-4CAD-B345-40AC768460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F1-4CAD-B345-40AC768460E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F1-4CAD-B345-40AC768460E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2F1-4CAD-B345-40AC768460E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2F1-4CAD-B345-40AC768460E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2F1-4CAD-B345-40AC768460E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2F1-4CAD-B345-40AC768460E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2F1-4CAD-B345-40AC76846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Hoja1!$D$21:$S$21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Hoja1!$D$25:$S$25</c:f>
              <c:numCache>
                <c:formatCode>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0.125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3</c:v>
                </c:pt>
                <c:pt idx="11">
                  <c:v>1.0676156583629894E-2</c:v>
                </c:pt>
                <c:pt idx="13" formatCode="General">
                  <c:v>1</c:v>
                </c:pt>
                <c:pt idx="14">
                  <c:v>2.5380710659898475E-3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2F1-4CAD-B345-40AC768460E5}"/>
            </c:ext>
          </c:extLst>
        </c:ser>
        <c:ser>
          <c:idx val="4"/>
          <c:order val="4"/>
          <c:tx>
            <c:strRef>
              <c:f>Hoja1!$C$26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Hoja1!$D$21:$S$21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Hoja1!$D$26:$S$26</c:f>
              <c:numCache>
                <c:formatCode>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2F1-4CAD-B345-40AC76846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0164776"/>
        <c:axId val="410166088"/>
        <c:axId val="0"/>
      </c:bar3DChart>
      <c:catAx>
        <c:axId val="410164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0166088"/>
        <c:crosses val="autoZero"/>
        <c:auto val="1"/>
        <c:lblAlgn val="ctr"/>
        <c:lblOffset val="100"/>
        <c:noMultiLvlLbl val="0"/>
      </c:catAx>
      <c:valAx>
        <c:axId val="41016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164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800" b="1">
                <a:solidFill>
                  <a:srgbClr val="FF0000"/>
                </a:solidFill>
                <a:latin typeface="Century Gothic" panose="020B0502020202020204" pitchFamily="34" charset="0"/>
              </a:rPr>
              <a:t>Discrecion y confidencialidad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389592605272168E-2"/>
          <c:y val="0.13152482269503546"/>
          <c:w val="0.91954956195505055"/>
          <c:h val="0.5700988440274752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Hoja1!$C$28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Hoja1!$D$27:$R$27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Hoja1!$D$28:$R$28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F4-4E5E-AFB3-63D422C4434C}"/>
            </c:ext>
          </c:extLst>
        </c:ser>
        <c:ser>
          <c:idx val="1"/>
          <c:order val="1"/>
          <c:tx>
            <c:strRef>
              <c:f>Hoja1!$C$29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Hoja1!$D$27:$R$27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Hoja1!$D$29:$R$29</c:f>
              <c:numCache>
                <c:formatCode>0%</c:formatCode>
                <c:ptCount val="15"/>
                <c:pt idx="0">
                  <c:v>0.92682926829268297</c:v>
                </c:pt>
                <c:pt idx="1">
                  <c:v>0.78378378378378377</c:v>
                </c:pt>
                <c:pt idx="2">
                  <c:v>0.97368421052631582</c:v>
                </c:pt>
                <c:pt idx="3">
                  <c:v>0.875</c:v>
                </c:pt>
                <c:pt idx="4">
                  <c:v>0.9375</c:v>
                </c:pt>
                <c:pt idx="5">
                  <c:v>0.94871794871794868</c:v>
                </c:pt>
                <c:pt idx="6">
                  <c:v>0.88888888888888884</c:v>
                </c:pt>
                <c:pt idx="7">
                  <c:v>0.91111111111111109</c:v>
                </c:pt>
                <c:pt idx="8">
                  <c:v>0.92307692307692313</c:v>
                </c:pt>
                <c:pt idx="10" formatCode="General">
                  <c:v>256</c:v>
                </c:pt>
                <c:pt idx="11">
                  <c:v>0.91103202846975084</c:v>
                </c:pt>
                <c:pt idx="13" formatCode="General">
                  <c:v>363</c:v>
                </c:pt>
                <c:pt idx="14">
                  <c:v>0.92131979695431476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F4-4E5E-AFB3-63D422C4434C}"/>
            </c:ext>
          </c:extLst>
        </c:ser>
        <c:ser>
          <c:idx val="2"/>
          <c:order val="2"/>
          <c:tx>
            <c:strRef>
              <c:f>Hoja1!$C$30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Hoja1!$D$27:$R$27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Hoja1!$D$30:$R$30</c:f>
              <c:numCache>
                <c:formatCode>0%</c:formatCode>
                <c:ptCount val="15"/>
                <c:pt idx="0">
                  <c:v>7.3170731707317069E-2</c:v>
                </c:pt>
                <c:pt idx="1">
                  <c:v>0.21621621621621623</c:v>
                </c:pt>
                <c:pt idx="2">
                  <c:v>2.6315789473684209E-2</c:v>
                </c:pt>
                <c:pt idx="3">
                  <c:v>0.125</c:v>
                </c:pt>
                <c:pt idx="4">
                  <c:v>6.25E-2</c:v>
                </c:pt>
                <c:pt idx="5">
                  <c:v>5.128205128205128E-2</c:v>
                </c:pt>
                <c:pt idx="6">
                  <c:v>0.1111111111111111</c:v>
                </c:pt>
                <c:pt idx="7">
                  <c:v>8.8888888888888892E-2</c:v>
                </c:pt>
                <c:pt idx="8">
                  <c:v>7.6923076923076927E-2</c:v>
                </c:pt>
                <c:pt idx="10" formatCode="General">
                  <c:v>25</c:v>
                </c:pt>
                <c:pt idx="11">
                  <c:v>8.8967971530249115E-2</c:v>
                </c:pt>
                <c:pt idx="13" formatCode="General">
                  <c:v>31</c:v>
                </c:pt>
                <c:pt idx="14">
                  <c:v>7.8680203045685279E-2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F4-4E5E-AFB3-63D422C4434C}"/>
            </c:ext>
          </c:extLst>
        </c:ser>
        <c:ser>
          <c:idx val="3"/>
          <c:order val="3"/>
          <c:tx>
            <c:strRef>
              <c:f>Hoja1!$C$31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Hoja1!$D$27:$R$27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Hoja1!$D$31:$R$31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F4-4E5E-AFB3-63D422C4434C}"/>
            </c:ext>
          </c:extLst>
        </c:ser>
        <c:ser>
          <c:idx val="4"/>
          <c:order val="4"/>
          <c:tx>
            <c:strRef>
              <c:f>Hoja1!$C$32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Hoja1!$D$27:$R$27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Hoja1!$D$32:$R$32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F4-4E5E-AFB3-63D422C44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5441256"/>
        <c:axId val="415441912"/>
        <c:axId val="0"/>
      </c:bar3DChart>
      <c:catAx>
        <c:axId val="41544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441912"/>
        <c:crosses val="autoZero"/>
        <c:auto val="1"/>
        <c:lblAlgn val="ctr"/>
        <c:lblOffset val="100"/>
        <c:noMultiLvlLbl val="0"/>
      </c:catAx>
      <c:valAx>
        <c:axId val="41544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441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942743268202589E-2"/>
          <c:y val="8.5664160401002526E-2"/>
          <c:w val="0.90542351187583037"/>
          <c:h val="0.6065623536324884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Hoja1!$C$33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Hoja1!$D$32:$R$32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Hoja1!$D$33:$R$33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02-4555-827E-B1A8F9D17B97}"/>
            </c:ext>
          </c:extLst>
        </c:ser>
        <c:ser>
          <c:idx val="1"/>
          <c:order val="1"/>
          <c:tx>
            <c:strRef>
              <c:f>Hoja1!$C$34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Hoja1!$D$32:$R$32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Hoja1!$D$34:$R$34</c:f>
              <c:numCache>
                <c:formatCode>0%</c:formatCode>
                <c:ptCount val="15"/>
                <c:pt idx="0">
                  <c:v>0.87804878048780488</c:v>
                </c:pt>
                <c:pt idx="1">
                  <c:v>0.72972972972972971</c:v>
                </c:pt>
                <c:pt idx="2">
                  <c:v>0.84210526315789469</c:v>
                </c:pt>
                <c:pt idx="3">
                  <c:v>0.625</c:v>
                </c:pt>
                <c:pt idx="4">
                  <c:v>0.9375</c:v>
                </c:pt>
                <c:pt idx="5">
                  <c:v>0.87179487179487181</c:v>
                </c:pt>
                <c:pt idx="6">
                  <c:v>0.83333333333333337</c:v>
                </c:pt>
                <c:pt idx="7">
                  <c:v>0.82222222222222219</c:v>
                </c:pt>
                <c:pt idx="8">
                  <c:v>0.84615384615384615</c:v>
                </c:pt>
                <c:pt idx="10" formatCode="General">
                  <c:v>232</c:v>
                </c:pt>
                <c:pt idx="11">
                  <c:v>0.82562277580071175</c:v>
                </c:pt>
                <c:pt idx="13" formatCode="General">
                  <c:v>319</c:v>
                </c:pt>
                <c:pt idx="14">
                  <c:v>0.80964467005076146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02-4555-827E-B1A8F9D17B97}"/>
            </c:ext>
          </c:extLst>
        </c:ser>
        <c:ser>
          <c:idx val="2"/>
          <c:order val="2"/>
          <c:tx>
            <c:strRef>
              <c:f>Hoja1!$C$35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Hoja1!$D$32:$R$32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Hoja1!$D$35:$R$35</c:f>
              <c:numCache>
                <c:formatCode>0%</c:formatCode>
                <c:ptCount val="15"/>
                <c:pt idx="0">
                  <c:v>0.12195121951219512</c:v>
                </c:pt>
                <c:pt idx="1">
                  <c:v>0.24324324324324326</c:v>
                </c:pt>
                <c:pt idx="2">
                  <c:v>0.13157894736842105</c:v>
                </c:pt>
                <c:pt idx="3">
                  <c:v>0.29166666666666669</c:v>
                </c:pt>
                <c:pt idx="4">
                  <c:v>6.25E-2</c:v>
                </c:pt>
                <c:pt idx="5">
                  <c:v>0.12820512820512819</c:v>
                </c:pt>
                <c:pt idx="6">
                  <c:v>0.16666666666666666</c:v>
                </c:pt>
                <c:pt idx="7">
                  <c:v>0.17777777777777778</c:v>
                </c:pt>
                <c:pt idx="8">
                  <c:v>0.15384615384615385</c:v>
                </c:pt>
                <c:pt idx="10" formatCode="General">
                  <c:v>45</c:v>
                </c:pt>
                <c:pt idx="11">
                  <c:v>0.16014234875444841</c:v>
                </c:pt>
                <c:pt idx="13" formatCode="General">
                  <c:v>74</c:v>
                </c:pt>
                <c:pt idx="14">
                  <c:v>0.18781725888324874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02-4555-827E-B1A8F9D17B97}"/>
            </c:ext>
          </c:extLst>
        </c:ser>
        <c:ser>
          <c:idx val="3"/>
          <c:order val="3"/>
          <c:tx>
            <c:strRef>
              <c:f>Hoja1!$C$36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02-4555-827E-B1A8F9D17B9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2-4555-827E-B1A8F9D17B9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2-4555-827E-B1A8F9D17B9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02-4555-827E-B1A8F9D17B9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02-4555-827E-B1A8F9D17B9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02-4555-827E-B1A8F9D17B9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02-4555-827E-B1A8F9D17B9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02-4555-827E-B1A8F9D17B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Hoja1!$D$32:$R$32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Hoja1!$D$36:$R$36</c:f>
              <c:numCache>
                <c:formatCode>0%</c:formatCode>
                <c:ptCount val="15"/>
                <c:pt idx="0">
                  <c:v>0</c:v>
                </c:pt>
                <c:pt idx="1">
                  <c:v>2.7027027027027029E-2</c:v>
                </c:pt>
                <c:pt idx="2">
                  <c:v>0</c:v>
                </c:pt>
                <c:pt idx="3">
                  <c:v>8.3333333333333329E-2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3</c:v>
                </c:pt>
                <c:pt idx="11">
                  <c:v>1.0676156583629894E-2</c:v>
                </c:pt>
                <c:pt idx="13" formatCode="General">
                  <c:v>1</c:v>
                </c:pt>
                <c:pt idx="14">
                  <c:v>2.5380710659898475E-3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02-4555-827E-B1A8F9D17B97}"/>
            </c:ext>
          </c:extLst>
        </c:ser>
        <c:ser>
          <c:idx val="4"/>
          <c:order val="4"/>
          <c:tx>
            <c:strRef>
              <c:f>Hoja1!$C$37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Hoja1!$D$32:$R$32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Hoja1!$D$37:$R$37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02-4555-827E-B1A8F9D17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5466512"/>
        <c:axId val="415459952"/>
        <c:axId val="0"/>
      </c:bar3DChart>
      <c:catAx>
        <c:axId val="41546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459952"/>
        <c:crosses val="autoZero"/>
        <c:auto val="1"/>
        <c:lblAlgn val="ctr"/>
        <c:lblOffset val="100"/>
        <c:noMultiLvlLbl val="0"/>
      </c:catAx>
      <c:valAx>
        <c:axId val="41545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46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rgbClr val="FF0000"/>
                </a:solidFill>
              </a:rPr>
              <a:t>Limpiez</a:t>
            </a:r>
            <a:r>
              <a:rPr lang="en-US" sz="2800" baseline="0">
                <a:solidFill>
                  <a:srgbClr val="FF0000"/>
                </a:solidFill>
              </a:rPr>
              <a:t>a de las Instalaciones </a:t>
            </a:r>
            <a:endParaRPr lang="en-US" sz="280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053937616376004E-2"/>
          <c:y val="0.11897750511247446"/>
          <c:w val="0.90527733492355189"/>
          <c:h val="0.5824669199080725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Hoja1!$C$39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Hoja1!$D$38:$R$38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Hoja1!$D$39:$R$39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6-4B25-9E44-257D45A422C7}"/>
            </c:ext>
          </c:extLst>
        </c:ser>
        <c:ser>
          <c:idx val="1"/>
          <c:order val="1"/>
          <c:tx>
            <c:strRef>
              <c:f>Hoja1!$C$40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486-4B25-9E44-257D45A422C7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D486-4B25-9E44-257D45A422C7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486-4B25-9E44-257D45A42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Hoja1!$D$38:$R$38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Hoja1!$D$40:$R$40</c:f>
              <c:numCache>
                <c:formatCode>0%</c:formatCode>
                <c:ptCount val="15"/>
                <c:pt idx="0">
                  <c:v>0.92682926829268297</c:v>
                </c:pt>
                <c:pt idx="1">
                  <c:v>0.78378378378378377</c:v>
                </c:pt>
                <c:pt idx="2">
                  <c:v>0.94736842105263153</c:v>
                </c:pt>
                <c:pt idx="3">
                  <c:v>0.79166666666666663</c:v>
                </c:pt>
                <c:pt idx="4">
                  <c:v>1</c:v>
                </c:pt>
                <c:pt idx="5">
                  <c:v>1</c:v>
                </c:pt>
                <c:pt idx="6">
                  <c:v>0.83333333333333337</c:v>
                </c:pt>
                <c:pt idx="7">
                  <c:v>0.93333333333333335</c:v>
                </c:pt>
                <c:pt idx="8">
                  <c:v>0.88461538461538458</c:v>
                </c:pt>
                <c:pt idx="10" formatCode="General">
                  <c:v>255</c:v>
                </c:pt>
                <c:pt idx="11">
                  <c:v>0.90747330960854089</c:v>
                </c:pt>
                <c:pt idx="13" formatCode="General">
                  <c:v>358</c:v>
                </c:pt>
                <c:pt idx="14">
                  <c:v>0.90862944162436543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86-4B25-9E44-257D45A422C7}"/>
            </c:ext>
          </c:extLst>
        </c:ser>
        <c:ser>
          <c:idx val="2"/>
          <c:order val="2"/>
          <c:tx>
            <c:strRef>
              <c:f>Hoja1!$C$41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Hoja1!$D$38:$R$38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Hoja1!$D$41:$R$41</c:f>
              <c:numCache>
                <c:formatCode>0%</c:formatCode>
                <c:ptCount val="15"/>
                <c:pt idx="0">
                  <c:v>7.3170731707317069E-2</c:v>
                </c:pt>
                <c:pt idx="1">
                  <c:v>0.1891891891891892</c:v>
                </c:pt>
                <c:pt idx="2">
                  <c:v>5.2631578947368418E-2</c:v>
                </c:pt>
                <c:pt idx="3">
                  <c:v>0.20833333333333334</c:v>
                </c:pt>
                <c:pt idx="4">
                  <c:v>0</c:v>
                </c:pt>
                <c:pt idx="5">
                  <c:v>5.128205128205128E-2</c:v>
                </c:pt>
                <c:pt idx="6">
                  <c:v>0.16666666666666666</c:v>
                </c:pt>
                <c:pt idx="7">
                  <c:v>6.6666666666666666E-2</c:v>
                </c:pt>
                <c:pt idx="8">
                  <c:v>0.11538461538461539</c:v>
                </c:pt>
                <c:pt idx="10" formatCode="General">
                  <c:v>25</c:v>
                </c:pt>
                <c:pt idx="11">
                  <c:v>8.8967971530249115E-2</c:v>
                </c:pt>
                <c:pt idx="13" formatCode="General">
                  <c:v>36</c:v>
                </c:pt>
                <c:pt idx="14">
                  <c:v>9.1370558375634514E-2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486-4B25-9E44-257D45A422C7}"/>
            </c:ext>
          </c:extLst>
        </c:ser>
        <c:ser>
          <c:idx val="3"/>
          <c:order val="3"/>
          <c:tx>
            <c:strRef>
              <c:f>Hoja1!$C$42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Hoja1!$D$38:$R$38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Hoja1!$D$42:$R$42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86-4B25-9E44-257D45A422C7}"/>
            </c:ext>
          </c:extLst>
        </c:ser>
        <c:ser>
          <c:idx val="4"/>
          <c:order val="4"/>
          <c:tx>
            <c:strRef>
              <c:f>Hoja1!$C$43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Hoja1!$D$38:$R$38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Hoja1!$D$43:$R$43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486-4B25-9E44-257D45A42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5477008"/>
        <c:axId val="415473072"/>
        <c:axId val="0"/>
      </c:bar3DChart>
      <c:catAx>
        <c:axId val="41547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5473072"/>
        <c:crosses val="autoZero"/>
        <c:auto val="1"/>
        <c:lblAlgn val="ctr"/>
        <c:lblOffset val="100"/>
        <c:noMultiLvlLbl val="0"/>
      </c:catAx>
      <c:valAx>
        <c:axId val="41547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47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000" b="1">
                <a:solidFill>
                  <a:srgbClr val="FF0000"/>
                </a:solidFill>
                <a:latin typeface="Century Gothic" panose="020B0502020202020204" pitchFamily="34" charset="0"/>
              </a:rPr>
              <a:t>SATISFACCION GLOBAL I</a:t>
            </a:r>
            <a:r>
              <a:rPr lang="en-US" sz="2000" b="1" baseline="0">
                <a:solidFill>
                  <a:srgbClr val="FF0000"/>
                </a:solidFill>
                <a:latin typeface="Century Gothic" panose="020B0502020202020204" pitchFamily="34" charset="0"/>
              </a:rPr>
              <a:t> TRIMESTRE 2023</a:t>
            </a:r>
            <a:endParaRPr lang="en-US" sz="2000" b="1">
              <a:solidFill>
                <a:srgbClr val="FF0000"/>
              </a:solidFill>
              <a:latin typeface="Century Gothic" panose="020B0502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FF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879347112860883E-2"/>
          <c:y val="0.12319451735199766"/>
          <c:w val="0.9521206528871391"/>
          <c:h val="0.6197863808690580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Hoja1!$C$45</c:f>
              <c:strCache>
                <c:ptCount val="1"/>
                <c:pt idx="0">
                  <c:v>muy bueno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Hoja1!$D$44:$R$44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Hoja1!$D$45:$R$45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F-4E17-9D77-20C3CD40BB22}"/>
            </c:ext>
          </c:extLst>
        </c:ser>
        <c:ser>
          <c:idx val="1"/>
          <c:order val="1"/>
          <c:tx>
            <c:strRef>
              <c:f>Hoja1!$C$46</c:f>
              <c:strCache>
                <c:ptCount val="1"/>
                <c:pt idx="0">
                  <c:v>Bueno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02CF-4E17-9D77-20C3CD40BB2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02CF-4E17-9D77-20C3CD40BB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Hoja1!$D$44:$R$44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Hoja1!$D$46:$R$46</c:f>
              <c:numCache>
                <c:formatCode>0%</c:formatCode>
                <c:ptCount val="15"/>
                <c:pt idx="0">
                  <c:v>0.70731707317073167</c:v>
                </c:pt>
                <c:pt idx="1">
                  <c:v>0.67567567567567566</c:v>
                </c:pt>
                <c:pt idx="2">
                  <c:v>0.84210526315789469</c:v>
                </c:pt>
                <c:pt idx="3">
                  <c:v>0.79166666666666663</c:v>
                </c:pt>
                <c:pt idx="4">
                  <c:v>0.83333333333333337</c:v>
                </c:pt>
                <c:pt idx="5">
                  <c:v>0.87179487179487181</c:v>
                </c:pt>
                <c:pt idx="6">
                  <c:v>0.83333333333333337</c:v>
                </c:pt>
                <c:pt idx="7">
                  <c:v>0.84444444444444444</c:v>
                </c:pt>
                <c:pt idx="8">
                  <c:v>0.88461538461538458</c:v>
                </c:pt>
                <c:pt idx="10" formatCode="General">
                  <c:v>225</c:v>
                </c:pt>
                <c:pt idx="11">
                  <c:v>0.80071174377224197</c:v>
                </c:pt>
                <c:pt idx="13" formatCode="General">
                  <c:v>319</c:v>
                </c:pt>
                <c:pt idx="14">
                  <c:v>0.80964467005076146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CF-4E17-9D77-20C3CD40BB22}"/>
            </c:ext>
          </c:extLst>
        </c:ser>
        <c:ser>
          <c:idx val="2"/>
          <c:order val="2"/>
          <c:tx>
            <c:strRef>
              <c:f>Hoja1!$C$47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Hoja1!$D$44:$R$44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Hoja1!$D$47:$R$47</c:f>
              <c:numCache>
                <c:formatCode>0%</c:formatCode>
                <c:ptCount val="15"/>
                <c:pt idx="0">
                  <c:v>0.29268292682926828</c:v>
                </c:pt>
                <c:pt idx="1">
                  <c:v>0.27027027027027029</c:v>
                </c:pt>
                <c:pt idx="2">
                  <c:v>0.15789473684210525</c:v>
                </c:pt>
                <c:pt idx="3">
                  <c:v>0.20833333333333334</c:v>
                </c:pt>
                <c:pt idx="4">
                  <c:v>0.16666666666666666</c:v>
                </c:pt>
                <c:pt idx="5">
                  <c:v>0.17948717948717949</c:v>
                </c:pt>
                <c:pt idx="6">
                  <c:v>0.16666666666666666</c:v>
                </c:pt>
                <c:pt idx="7">
                  <c:v>0.15555555555555556</c:v>
                </c:pt>
                <c:pt idx="8">
                  <c:v>0.11538461538461539</c:v>
                </c:pt>
                <c:pt idx="10" formatCode="General">
                  <c:v>54</c:v>
                </c:pt>
                <c:pt idx="11">
                  <c:v>0.19217081850533807</c:v>
                </c:pt>
                <c:pt idx="13" formatCode="General">
                  <c:v>73</c:v>
                </c:pt>
                <c:pt idx="14">
                  <c:v>0.18527918781725888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CF-4E17-9D77-20C3CD40BB22}"/>
            </c:ext>
          </c:extLst>
        </c:ser>
        <c:ser>
          <c:idx val="3"/>
          <c:order val="3"/>
          <c:tx>
            <c:strRef>
              <c:f>Hoja1!$C$48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CF-4E17-9D77-20C3CD40BB2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CF-4E17-9D77-20C3CD40BB2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CF-4E17-9D77-20C3CD40BB2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CF-4E17-9D77-20C3CD40BB2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CF-4E17-9D77-20C3CD40BB2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CF-4E17-9D77-20C3CD40BB2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CF-4E17-9D77-20C3CD40BB2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CF-4E17-9D77-20C3CD40BB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Hoja1!$D$44:$R$44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Hoja1!$D$48:$R$48</c:f>
              <c:numCache>
                <c:formatCode>0%</c:formatCode>
                <c:ptCount val="15"/>
                <c:pt idx="0">
                  <c:v>0</c:v>
                </c:pt>
                <c:pt idx="1">
                  <c:v>5.4054054054054057E-2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2</c:v>
                </c:pt>
                <c:pt idx="11">
                  <c:v>7.1174377224199285E-3</c:v>
                </c:pt>
                <c:pt idx="13" formatCode="General">
                  <c:v>2</c:v>
                </c:pt>
                <c:pt idx="14">
                  <c:v>5.076142131979695E-3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2CF-4E17-9D77-20C3CD40BB22}"/>
            </c:ext>
          </c:extLst>
        </c:ser>
        <c:ser>
          <c:idx val="4"/>
          <c:order val="4"/>
          <c:tx>
            <c:strRef>
              <c:f>Hoja1!$C$49</c:f>
              <c:strCache>
                <c:ptCount val="1"/>
                <c:pt idx="0">
                  <c:v>muy malo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Hoja1!$D$44:$R$44</c:f>
              <c:strCache>
                <c:ptCount val="14"/>
                <c:pt idx="0">
                  <c:v>C.M</c:v>
                </c:pt>
                <c:pt idx="1">
                  <c:v>URG</c:v>
                </c:pt>
                <c:pt idx="2">
                  <c:v>PYM</c:v>
                </c:pt>
                <c:pt idx="3">
                  <c:v>ODONT</c:v>
                </c:pt>
                <c:pt idx="4">
                  <c:v>LAB</c:v>
                </c:pt>
                <c:pt idx="5">
                  <c:v>FARM</c:v>
                </c:pt>
                <c:pt idx="6">
                  <c:v>HOSP</c:v>
                </c:pt>
                <c:pt idx="7">
                  <c:v>FACT</c:v>
                </c:pt>
                <c:pt idx="8">
                  <c:v>VAC</c:v>
                </c:pt>
                <c:pt idx="10">
                  <c:v>T. USUARIOS</c:v>
                </c:pt>
                <c:pt idx="11">
                  <c:v>%</c:v>
                </c:pt>
                <c:pt idx="13">
                  <c:v>IV TRIMESTRE 2022</c:v>
                </c:pt>
              </c:strCache>
            </c:strRef>
          </c:cat>
          <c:val>
            <c:numRef>
              <c:f>Hoja1!$D$49:$R$49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10" formatCode="General">
                  <c:v>0</c:v>
                </c:pt>
                <c:pt idx="11">
                  <c:v>0</c:v>
                </c:pt>
                <c:pt idx="13" formatCode="General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2CF-4E17-9D77-20C3CD40B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5454376"/>
        <c:axId val="415454704"/>
        <c:axId val="0"/>
      </c:bar3DChart>
      <c:catAx>
        <c:axId val="41545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5454704"/>
        <c:crosses val="autoZero"/>
        <c:auto val="1"/>
        <c:lblAlgn val="ctr"/>
        <c:lblOffset val="100"/>
        <c:noMultiLvlLbl val="0"/>
      </c:catAx>
      <c:valAx>
        <c:axId val="41545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454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0.25677</cdr:x>
      <cdr:y>0.5</cdr:y>
    </cdr:from>
    <cdr:to>
      <cdr:x>0.28386</cdr:x>
      <cdr:y>0.59874</cdr:y>
    </cdr:to>
    <cdr:sp macro="" textlink="">
      <cdr:nvSpPr>
        <cdr:cNvPr id="4" name="Más 3"/>
        <cdr:cNvSpPr/>
      </cdr:nvSpPr>
      <cdr:spPr>
        <a:xfrm xmlns:a="http://schemas.openxmlformats.org/drawingml/2006/main">
          <a:off x="3066758" y="3348111"/>
          <a:ext cx="323557" cy="661182"/>
        </a:xfrm>
        <a:prstGeom xmlns:a="http://schemas.openxmlformats.org/drawingml/2006/main" prst="mathPlus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0.13899</cdr:x>
      <cdr:y>0.54044</cdr:y>
    </cdr:from>
    <cdr:to>
      <cdr:x>0.16372</cdr:x>
      <cdr:y>0.58824</cdr:y>
    </cdr:to>
    <cdr:sp macro="" textlink="">
      <cdr:nvSpPr>
        <cdr:cNvPr id="5" name="Menos 4"/>
        <cdr:cNvSpPr/>
      </cdr:nvSpPr>
      <cdr:spPr>
        <a:xfrm xmlns:a="http://schemas.openxmlformats.org/drawingml/2006/main" flipV="1">
          <a:off x="1659989" y="3618913"/>
          <a:ext cx="295421" cy="320041"/>
        </a:xfrm>
        <a:prstGeom xmlns:a="http://schemas.openxmlformats.org/drawingml/2006/main" prst="mathMinus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0.50059</cdr:x>
      <cdr:y>0.48529</cdr:y>
    </cdr:from>
    <cdr:to>
      <cdr:x>0.5265</cdr:x>
      <cdr:y>0.59664</cdr:y>
    </cdr:to>
    <cdr:sp macro="" textlink="">
      <cdr:nvSpPr>
        <cdr:cNvPr id="6" name="Forma libre 5"/>
        <cdr:cNvSpPr/>
      </cdr:nvSpPr>
      <cdr:spPr>
        <a:xfrm xmlns:a="http://schemas.openxmlformats.org/drawingml/2006/main">
          <a:off x="5978770" y="3249637"/>
          <a:ext cx="309489" cy="745588"/>
        </a:xfrm>
        <a:custGeom xmlns:a="http://schemas.openxmlformats.org/drawingml/2006/main">
          <a:avLst/>
          <a:gdLst>
            <a:gd name="connsiteX0" fmla="*/ 14068 w 309489"/>
            <a:gd name="connsiteY0" fmla="*/ 393895 h 745588"/>
            <a:gd name="connsiteX1" fmla="*/ 0 w 309489"/>
            <a:gd name="connsiteY1" fmla="*/ 464234 h 745588"/>
            <a:gd name="connsiteX2" fmla="*/ 42203 w 309489"/>
            <a:gd name="connsiteY2" fmla="*/ 590843 h 745588"/>
            <a:gd name="connsiteX3" fmla="*/ 56271 w 309489"/>
            <a:gd name="connsiteY3" fmla="*/ 647114 h 745588"/>
            <a:gd name="connsiteX4" fmla="*/ 84406 w 309489"/>
            <a:gd name="connsiteY4" fmla="*/ 745588 h 745588"/>
            <a:gd name="connsiteX5" fmla="*/ 98474 w 309489"/>
            <a:gd name="connsiteY5" fmla="*/ 689317 h 745588"/>
            <a:gd name="connsiteX6" fmla="*/ 112542 w 309489"/>
            <a:gd name="connsiteY6" fmla="*/ 604911 h 745588"/>
            <a:gd name="connsiteX7" fmla="*/ 126609 w 309489"/>
            <a:gd name="connsiteY7" fmla="*/ 562708 h 745588"/>
            <a:gd name="connsiteX8" fmla="*/ 140677 w 309489"/>
            <a:gd name="connsiteY8" fmla="*/ 478301 h 745588"/>
            <a:gd name="connsiteX9" fmla="*/ 196948 w 309489"/>
            <a:gd name="connsiteY9" fmla="*/ 351692 h 745588"/>
            <a:gd name="connsiteX10" fmla="*/ 211016 w 309489"/>
            <a:gd name="connsiteY10" fmla="*/ 281354 h 745588"/>
            <a:gd name="connsiteX11" fmla="*/ 239151 w 309489"/>
            <a:gd name="connsiteY11" fmla="*/ 196948 h 745588"/>
            <a:gd name="connsiteX12" fmla="*/ 253219 w 309489"/>
            <a:gd name="connsiteY12" fmla="*/ 140677 h 745588"/>
            <a:gd name="connsiteX13" fmla="*/ 281354 w 309489"/>
            <a:gd name="connsiteY13" fmla="*/ 56271 h 745588"/>
            <a:gd name="connsiteX14" fmla="*/ 309489 w 309489"/>
            <a:gd name="connsiteY14" fmla="*/ 0 h 74558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</a:cxnLst>
          <a:rect l="l" t="t" r="r" b="b"/>
          <a:pathLst>
            <a:path w="309489" h="745588">
              <a:moveTo>
                <a:pt x="14068" y="393895"/>
              </a:moveTo>
              <a:cubicBezTo>
                <a:pt x="9379" y="417341"/>
                <a:pt x="0" y="440323"/>
                <a:pt x="0" y="464234"/>
              </a:cubicBezTo>
              <a:cubicBezTo>
                <a:pt x="0" y="497944"/>
                <a:pt x="33261" y="564016"/>
                <a:pt x="42203" y="590843"/>
              </a:cubicBezTo>
              <a:cubicBezTo>
                <a:pt x="48317" y="609185"/>
                <a:pt x="50959" y="628524"/>
                <a:pt x="56271" y="647114"/>
              </a:cubicBezTo>
              <a:cubicBezTo>
                <a:pt x="96624" y="788346"/>
                <a:pt x="40443" y="569728"/>
                <a:pt x="84406" y="745588"/>
              </a:cubicBezTo>
              <a:cubicBezTo>
                <a:pt x="89095" y="726831"/>
                <a:pt x="94682" y="708276"/>
                <a:pt x="98474" y="689317"/>
              </a:cubicBezTo>
              <a:cubicBezTo>
                <a:pt x="104068" y="661347"/>
                <a:pt x="106354" y="632755"/>
                <a:pt x="112542" y="604911"/>
              </a:cubicBezTo>
              <a:cubicBezTo>
                <a:pt x="115759" y="590436"/>
                <a:pt x="123392" y="577183"/>
                <a:pt x="126609" y="562708"/>
              </a:cubicBezTo>
              <a:cubicBezTo>
                <a:pt x="132797" y="534863"/>
                <a:pt x="133759" y="505973"/>
                <a:pt x="140677" y="478301"/>
              </a:cubicBezTo>
              <a:cubicBezTo>
                <a:pt x="160766" y="397943"/>
                <a:pt x="159996" y="407119"/>
                <a:pt x="196948" y="351692"/>
              </a:cubicBezTo>
              <a:cubicBezTo>
                <a:pt x="201637" y="328246"/>
                <a:pt x="204725" y="304422"/>
                <a:pt x="211016" y="281354"/>
              </a:cubicBezTo>
              <a:cubicBezTo>
                <a:pt x="218819" y="252742"/>
                <a:pt x="231958" y="225720"/>
                <a:pt x="239151" y="196948"/>
              </a:cubicBezTo>
              <a:cubicBezTo>
                <a:pt x="243840" y="178191"/>
                <a:pt x="247663" y="159196"/>
                <a:pt x="253219" y="140677"/>
              </a:cubicBezTo>
              <a:cubicBezTo>
                <a:pt x="261741" y="112271"/>
                <a:pt x="271976" y="84406"/>
                <a:pt x="281354" y="56271"/>
              </a:cubicBezTo>
              <a:cubicBezTo>
                <a:pt x="297519" y="7777"/>
                <a:pt x="284937" y="24554"/>
                <a:pt x="309489" y="0"/>
              </a:cubicBezTo>
            </a:path>
          </a:pathLst>
        </a:cu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0.32273</cdr:x>
      <cdr:y>0.50994</cdr:y>
    </cdr:from>
    <cdr:to>
      <cdr:x>0.33701</cdr:x>
      <cdr:y>0.60901</cdr:y>
    </cdr:to>
    <cdr:sp macro="" textlink="">
      <cdr:nvSpPr>
        <cdr:cNvPr id="9" name="Forma libre 8"/>
        <cdr:cNvSpPr/>
      </cdr:nvSpPr>
      <cdr:spPr>
        <a:xfrm xmlns:a="http://schemas.openxmlformats.org/drawingml/2006/main">
          <a:off x="3854549" y="3414656"/>
          <a:ext cx="170574" cy="663441"/>
        </a:xfrm>
        <a:custGeom xmlns:a="http://schemas.openxmlformats.org/drawingml/2006/main">
          <a:avLst/>
          <a:gdLst>
            <a:gd name="connsiteX0" fmla="*/ 0 w 353454"/>
            <a:gd name="connsiteY0" fmla="*/ 323557 h 663441"/>
            <a:gd name="connsiteX1" fmla="*/ 84406 w 353454"/>
            <a:gd name="connsiteY1" fmla="*/ 379827 h 663441"/>
            <a:gd name="connsiteX2" fmla="*/ 126609 w 353454"/>
            <a:gd name="connsiteY2" fmla="*/ 436098 h 663441"/>
            <a:gd name="connsiteX3" fmla="*/ 154744 w 353454"/>
            <a:gd name="connsiteY3" fmla="*/ 464234 h 663441"/>
            <a:gd name="connsiteX4" fmla="*/ 182880 w 353454"/>
            <a:gd name="connsiteY4" fmla="*/ 520504 h 663441"/>
            <a:gd name="connsiteX5" fmla="*/ 225083 w 353454"/>
            <a:gd name="connsiteY5" fmla="*/ 562707 h 663441"/>
            <a:gd name="connsiteX6" fmla="*/ 239151 w 353454"/>
            <a:gd name="connsiteY6" fmla="*/ 618978 h 663441"/>
            <a:gd name="connsiteX7" fmla="*/ 267286 w 353454"/>
            <a:gd name="connsiteY7" fmla="*/ 661181 h 663441"/>
            <a:gd name="connsiteX8" fmla="*/ 295421 w 353454"/>
            <a:gd name="connsiteY8" fmla="*/ 562707 h 663441"/>
            <a:gd name="connsiteX9" fmla="*/ 323557 w 353454"/>
            <a:gd name="connsiteY9" fmla="*/ 464234 h 663441"/>
            <a:gd name="connsiteX10" fmla="*/ 337624 w 353454"/>
            <a:gd name="connsiteY10" fmla="*/ 365760 h 663441"/>
            <a:gd name="connsiteX11" fmla="*/ 351692 w 353454"/>
            <a:gd name="connsiteY11" fmla="*/ 309489 h 663441"/>
            <a:gd name="connsiteX12" fmla="*/ 351692 w 353454"/>
            <a:gd name="connsiteY12" fmla="*/ 0 h 66344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</a:cxnLst>
          <a:rect l="l" t="t" r="r" b="b"/>
          <a:pathLst>
            <a:path w="353454" h="663441">
              <a:moveTo>
                <a:pt x="0" y="323557"/>
              </a:moveTo>
              <a:cubicBezTo>
                <a:pt x="28135" y="342314"/>
                <a:pt x="59133" y="357362"/>
                <a:pt x="84406" y="379827"/>
              </a:cubicBezTo>
              <a:cubicBezTo>
                <a:pt x="101930" y="395404"/>
                <a:pt x="111599" y="418086"/>
                <a:pt x="126609" y="436098"/>
              </a:cubicBezTo>
              <a:cubicBezTo>
                <a:pt x="135100" y="446287"/>
                <a:pt x="147387" y="453198"/>
                <a:pt x="154744" y="464234"/>
              </a:cubicBezTo>
              <a:cubicBezTo>
                <a:pt x="166377" y="481683"/>
                <a:pt x="170691" y="503440"/>
                <a:pt x="182880" y="520504"/>
              </a:cubicBezTo>
              <a:cubicBezTo>
                <a:pt x="194444" y="536693"/>
                <a:pt x="211015" y="548639"/>
                <a:pt x="225083" y="562707"/>
              </a:cubicBezTo>
              <a:cubicBezTo>
                <a:pt x="229772" y="581464"/>
                <a:pt x="231535" y="601207"/>
                <a:pt x="239151" y="618978"/>
              </a:cubicBezTo>
              <a:cubicBezTo>
                <a:pt x="245811" y="634518"/>
                <a:pt x="255331" y="673136"/>
                <a:pt x="267286" y="661181"/>
              </a:cubicBezTo>
              <a:cubicBezTo>
                <a:pt x="291425" y="637041"/>
                <a:pt x="285612" y="595405"/>
                <a:pt x="295421" y="562707"/>
              </a:cubicBezTo>
              <a:cubicBezTo>
                <a:pt x="309328" y="516350"/>
                <a:pt x="314074" y="516391"/>
                <a:pt x="323557" y="464234"/>
              </a:cubicBezTo>
              <a:cubicBezTo>
                <a:pt x="329488" y="431611"/>
                <a:pt x="331693" y="398383"/>
                <a:pt x="337624" y="365760"/>
              </a:cubicBezTo>
              <a:cubicBezTo>
                <a:pt x="341083" y="346738"/>
                <a:pt x="350949" y="328809"/>
                <a:pt x="351692" y="309489"/>
              </a:cubicBezTo>
              <a:cubicBezTo>
                <a:pt x="355657" y="206402"/>
                <a:pt x="351692" y="103163"/>
                <a:pt x="351692" y="0"/>
              </a:cubicBezTo>
            </a:path>
          </a:pathLst>
        </a:custGeom>
        <a:noFill xmlns:a="http://schemas.openxmlformats.org/drawingml/2006/main"/>
        <a:ln xmlns:a="http://schemas.openxmlformats.org/drawingml/2006/main" w="285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0.08481</cdr:x>
      <cdr:y>0.5021</cdr:y>
    </cdr:from>
    <cdr:to>
      <cdr:x>0.10365</cdr:x>
      <cdr:y>0.57563</cdr:y>
    </cdr:to>
    <cdr:sp macro="" textlink="">
      <cdr:nvSpPr>
        <cdr:cNvPr id="10" name="Forma libre 9"/>
        <cdr:cNvSpPr/>
      </cdr:nvSpPr>
      <cdr:spPr>
        <a:xfrm xmlns:a="http://schemas.openxmlformats.org/drawingml/2006/main">
          <a:off x="1012875" y="3362178"/>
          <a:ext cx="225083" cy="492370"/>
        </a:xfrm>
        <a:custGeom xmlns:a="http://schemas.openxmlformats.org/drawingml/2006/main">
          <a:avLst/>
          <a:gdLst>
            <a:gd name="connsiteX0" fmla="*/ 0 w 225083"/>
            <a:gd name="connsiteY0" fmla="*/ 295422 h 492370"/>
            <a:gd name="connsiteX1" fmla="*/ 42203 w 225083"/>
            <a:gd name="connsiteY1" fmla="*/ 422031 h 492370"/>
            <a:gd name="connsiteX2" fmla="*/ 56271 w 225083"/>
            <a:gd name="connsiteY2" fmla="*/ 464234 h 492370"/>
            <a:gd name="connsiteX3" fmla="*/ 84406 w 225083"/>
            <a:gd name="connsiteY3" fmla="*/ 492370 h 492370"/>
            <a:gd name="connsiteX4" fmla="*/ 126609 w 225083"/>
            <a:gd name="connsiteY4" fmla="*/ 450167 h 492370"/>
            <a:gd name="connsiteX5" fmla="*/ 140677 w 225083"/>
            <a:gd name="connsiteY5" fmla="*/ 393896 h 492370"/>
            <a:gd name="connsiteX6" fmla="*/ 154744 w 225083"/>
            <a:gd name="connsiteY6" fmla="*/ 351693 h 492370"/>
            <a:gd name="connsiteX7" fmla="*/ 168812 w 225083"/>
            <a:gd name="connsiteY7" fmla="*/ 253219 h 492370"/>
            <a:gd name="connsiteX8" fmla="*/ 182880 w 225083"/>
            <a:gd name="connsiteY8" fmla="*/ 84407 h 492370"/>
            <a:gd name="connsiteX9" fmla="*/ 196947 w 225083"/>
            <a:gd name="connsiteY9" fmla="*/ 42204 h 492370"/>
            <a:gd name="connsiteX10" fmla="*/ 225083 w 225083"/>
            <a:gd name="connsiteY10" fmla="*/ 0 h 49237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</a:cxnLst>
          <a:rect l="l" t="t" r="r" b="b"/>
          <a:pathLst>
            <a:path w="225083" h="492370">
              <a:moveTo>
                <a:pt x="0" y="295422"/>
              </a:moveTo>
              <a:lnTo>
                <a:pt x="42203" y="422031"/>
              </a:lnTo>
              <a:cubicBezTo>
                <a:pt x="46892" y="436099"/>
                <a:pt x="45786" y="453748"/>
                <a:pt x="56271" y="464234"/>
              </a:cubicBezTo>
              <a:lnTo>
                <a:pt x="84406" y="492370"/>
              </a:lnTo>
              <a:cubicBezTo>
                <a:pt x="98474" y="478302"/>
                <a:pt x="116738" y="467440"/>
                <a:pt x="126609" y="450167"/>
              </a:cubicBezTo>
              <a:cubicBezTo>
                <a:pt x="136202" y="433380"/>
                <a:pt x="135366" y="412486"/>
                <a:pt x="140677" y="393896"/>
              </a:cubicBezTo>
              <a:cubicBezTo>
                <a:pt x="144751" y="379638"/>
                <a:pt x="150055" y="365761"/>
                <a:pt x="154744" y="351693"/>
              </a:cubicBezTo>
              <a:cubicBezTo>
                <a:pt x="159433" y="318868"/>
                <a:pt x="165341" y="286195"/>
                <a:pt x="168812" y="253219"/>
              </a:cubicBezTo>
              <a:cubicBezTo>
                <a:pt x="174723" y="197064"/>
                <a:pt x="175417" y="140377"/>
                <a:pt x="182880" y="84407"/>
              </a:cubicBezTo>
              <a:cubicBezTo>
                <a:pt x="184840" y="69709"/>
                <a:pt x="190316" y="55467"/>
                <a:pt x="196947" y="42204"/>
              </a:cubicBezTo>
              <a:cubicBezTo>
                <a:pt x="204508" y="27081"/>
                <a:pt x="225083" y="0"/>
                <a:pt x="225083" y="0"/>
              </a:cubicBezTo>
            </a:path>
          </a:pathLst>
        </a:cu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0.56052</cdr:x>
      <cdr:y>0.55581</cdr:y>
    </cdr:from>
    <cdr:to>
      <cdr:x>0.59224</cdr:x>
      <cdr:y>0.67198</cdr:y>
    </cdr:to>
    <cdr:sp macro="" textlink="">
      <cdr:nvSpPr>
        <cdr:cNvPr id="2" name="Más 1"/>
        <cdr:cNvSpPr/>
      </cdr:nvSpPr>
      <cdr:spPr>
        <a:xfrm xmlns:a="http://schemas.openxmlformats.org/drawingml/2006/main">
          <a:off x="6710287" y="3432518"/>
          <a:ext cx="379828" cy="717452"/>
        </a:xfrm>
        <a:prstGeom xmlns:a="http://schemas.openxmlformats.org/drawingml/2006/main" prst="mathPlus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0.27732</cdr:x>
      <cdr:y>0.53986</cdr:y>
    </cdr:from>
    <cdr:to>
      <cdr:x>0.30905</cdr:x>
      <cdr:y>0.66287</cdr:y>
    </cdr:to>
    <cdr:sp macro="" textlink="">
      <cdr:nvSpPr>
        <cdr:cNvPr id="3" name="Más 2"/>
        <cdr:cNvSpPr/>
      </cdr:nvSpPr>
      <cdr:spPr>
        <a:xfrm xmlns:a="http://schemas.openxmlformats.org/drawingml/2006/main">
          <a:off x="3319975" y="3334044"/>
          <a:ext cx="379828" cy="759656"/>
        </a:xfrm>
        <a:prstGeom xmlns:a="http://schemas.openxmlformats.org/drawingml/2006/main" prst="mathPlus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0.15981</cdr:x>
      <cdr:y>0.59681</cdr:y>
    </cdr:from>
    <cdr:to>
      <cdr:x>0.20212</cdr:x>
      <cdr:y>0.64009</cdr:y>
    </cdr:to>
    <cdr:sp macro="" textlink="">
      <cdr:nvSpPr>
        <cdr:cNvPr id="4" name="Menos 3"/>
        <cdr:cNvSpPr/>
      </cdr:nvSpPr>
      <cdr:spPr>
        <a:xfrm xmlns:a="http://schemas.openxmlformats.org/drawingml/2006/main">
          <a:off x="1913205" y="3685738"/>
          <a:ext cx="506437" cy="267286"/>
        </a:xfrm>
        <a:prstGeom xmlns:a="http://schemas.openxmlformats.org/drawingml/2006/main" prst="mathMinus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0.35473</cdr:x>
      <cdr:y>0.47132</cdr:y>
    </cdr:from>
    <cdr:to>
      <cdr:x>0.3839</cdr:x>
      <cdr:y>0.5902</cdr:y>
    </cdr:to>
    <cdr:sp macro="" textlink="">
      <cdr:nvSpPr>
        <cdr:cNvPr id="2" name="Más 1"/>
        <cdr:cNvSpPr/>
      </cdr:nvSpPr>
      <cdr:spPr>
        <a:xfrm xmlns:a="http://schemas.openxmlformats.org/drawingml/2006/main">
          <a:off x="4276578" y="3179299"/>
          <a:ext cx="351692" cy="801858"/>
        </a:xfrm>
        <a:prstGeom xmlns:a="http://schemas.openxmlformats.org/drawingml/2006/main" prst="mathPlus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0.23454</cdr:x>
      <cdr:y>0.60063</cdr:y>
    </cdr:from>
    <cdr:to>
      <cdr:x>0.27771</cdr:x>
      <cdr:y>0.66111</cdr:y>
    </cdr:to>
    <cdr:sp macro="" textlink="">
      <cdr:nvSpPr>
        <cdr:cNvPr id="3" name="Menos 2"/>
        <cdr:cNvSpPr/>
      </cdr:nvSpPr>
      <cdr:spPr>
        <a:xfrm xmlns:a="http://schemas.openxmlformats.org/drawingml/2006/main">
          <a:off x="2827606" y="4051495"/>
          <a:ext cx="520505" cy="407963"/>
        </a:xfrm>
        <a:prstGeom xmlns:a="http://schemas.openxmlformats.org/drawingml/2006/main" prst="mathMinus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0.1937</cdr:x>
      <cdr:y>0.47758</cdr:y>
    </cdr:from>
    <cdr:to>
      <cdr:x>0.21237</cdr:x>
      <cdr:y>0.56726</cdr:y>
    </cdr:to>
    <cdr:sp macro="" textlink="">
      <cdr:nvSpPr>
        <cdr:cNvPr id="5" name="Forma libre 4"/>
        <cdr:cNvSpPr/>
      </cdr:nvSpPr>
      <cdr:spPr>
        <a:xfrm xmlns:a="http://schemas.openxmlformats.org/drawingml/2006/main">
          <a:off x="2335237" y="3221501"/>
          <a:ext cx="225121" cy="604911"/>
        </a:xfrm>
        <a:custGeom xmlns:a="http://schemas.openxmlformats.org/drawingml/2006/main">
          <a:avLst/>
          <a:gdLst>
            <a:gd name="connsiteX0" fmla="*/ 0 w 225121"/>
            <a:gd name="connsiteY0" fmla="*/ 464234 h 604911"/>
            <a:gd name="connsiteX1" fmla="*/ 28135 w 225121"/>
            <a:gd name="connsiteY1" fmla="*/ 534572 h 604911"/>
            <a:gd name="connsiteX2" fmla="*/ 56271 w 225121"/>
            <a:gd name="connsiteY2" fmla="*/ 562708 h 604911"/>
            <a:gd name="connsiteX3" fmla="*/ 84406 w 225121"/>
            <a:gd name="connsiteY3" fmla="*/ 604911 h 604911"/>
            <a:gd name="connsiteX4" fmla="*/ 126609 w 225121"/>
            <a:gd name="connsiteY4" fmla="*/ 379828 h 604911"/>
            <a:gd name="connsiteX5" fmla="*/ 140677 w 225121"/>
            <a:gd name="connsiteY5" fmla="*/ 323557 h 604911"/>
            <a:gd name="connsiteX6" fmla="*/ 182880 w 225121"/>
            <a:gd name="connsiteY6" fmla="*/ 140677 h 604911"/>
            <a:gd name="connsiteX7" fmla="*/ 211015 w 225121"/>
            <a:gd name="connsiteY7" fmla="*/ 56271 h 604911"/>
            <a:gd name="connsiteX8" fmla="*/ 225083 w 225121"/>
            <a:gd name="connsiteY8" fmla="*/ 0 h 60491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</a:cxnLst>
          <a:rect l="l" t="t" r="r" b="b"/>
          <a:pathLst>
            <a:path w="225121" h="604911">
              <a:moveTo>
                <a:pt x="0" y="464234"/>
              </a:moveTo>
              <a:cubicBezTo>
                <a:pt x="9378" y="487680"/>
                <a:pt x="15606" y="512647"/>
                <a:pt x="28135" y="534572"/>
              </a:cubicBezTo>
              <a:cubicBezTo>
                <a:pt x="34716" y="546088"/>
                <a:pt x="47985" y="552351"/>
                <a:pt x="56271" y="562708"/>
              </a:cubicBezTo>
              <a:cubicBezTo>
                <a:pt x="66833" y="575910"/>
                <a:pt x="75028" y="590843"/>
                <a:pt x="84406" y="604911"/>
              </a:cubicBezTo>
              <a:cubicBezTo>
                <a:pt x="160970" y="528344"/>
                <a:pt x="102213" y="599388"/>
                <a:pt x="126609" y="379828"/>
              </a:cubicBezTo>
              <a:cubicBezTo>
                <a:pt x="128744" y="360612"/>
                <a:pt x="137218" y="342579"/>
                <a:pt x="140677" y="323557"/>
              </a:cubicBezTo>
              <a:cubicBezTo>
                <a:pt x="169896" y="162855"/>
                <a:pt x="134460" y="285938"/>
                <a:pt x="182880" y="140677"/>
              </a:cubicBezTo>
              <a:lnTo>
                <a:pt x="211015" y="56271"/>
              </a:lnTo>
              <a:cubicBezTo>
                <a:pt x="226566" y="9618"/>
                <a:pt x="225083" y="28897"/>
                <a:pt x="225083" y="0"/>
              </a:cubicBezTo>
            </a:path>
          </a:pathLst>
        </a:custGeom>
        <a:noFill xmlns:a="http://schemas.openxmlformats.org/drawingml/2006/main"/>
        <a:ln xmlns:a="http://schemas.openxmlformats.org/drawingml/2006/main" w="539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0.52975</cdr:x>
      <cdr:y>0.46924</cdr:y>
    </cdr:from>
    <cdr:to>
      <cdr:x>0.54495</cdr:x>
      <cdr:y>0.56309</cdr:y>
    </cdr:to>
    <cdr:sp macro="" textlink="">
      <cdr:nvSpPr>
        <cdr:cNvPr id="6" name="Forma libre 5"/>
        <cdr:cNvSpPr/>
      </cdr:nvSpPr>
      <cdr:spPr>
        <a:xfrm xmlns:a="http://schemas.openxmlformats.org/drawingml/2006/main">
          <a:off x="6386732" y="3165230"/>
          <a:ext cx="183252" cy="633046"/>
        </a:xfrm>
        <a:custGeom xmlns:a="http://schemas.openxmlformats.org/drawingml/2006/main">
          <a:avLst/>
          <a:gdLst>
            <a:gd name="connsiteX0" fmla="*/ 0 w 183252"/>
            <a:gd name="connsiteY0" fmla="*/ 407963 h 633046"/>
            <a:gd name="connsiteX1" fmla="*/ 98474 w 183252"/>
            <a:gd name="connsiteY1" fmla="*/ 562708 h 633046"/>
            <a:gd name="connsiteX2" fmla="*/ 126610 w 183252"/>
            <a:gd name="connsiteY2" fmla="*/ 590843 h 633046"/>
            <a:gd name="connsiteX3" fmla="*/ 140677 w 183252"/>
            <a:gd name="connsiteY3" fmla="*/ 633046 h 633046"/>
            <a:gd name="connsiteX4" fmla="*/ 154745 w 183252"/>
            <a:gd name="connsiteY4" fmla="*/ 590843 h 633046"/>
            <a:gd name="connsiteX5" fmla="*/ 168813 w 183252"/>
            <a:gd name="connsiteY5" fmla="*/ 182880 h 633046"/>
            <a:gd name="connsiteX6" fmla="*/ 182880 w 183252"/>
            <a:gd name="connsiteY6" fmla="*/ 0 h 633046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183252" h="633046">
              <a:moveTo>
                <a:pt x="0" y="407963"/>
              </a:moveTo>
              <a:cubicBezTo>
                <a:pt x="16277" y="435092"/>
                <a:pt x="80613" y="544848"/>
                <a:pt x="98474" y="562708"/>
              </a:cubicBezTo>
              <a:lnTo>
                <a:pt x="126610" y="590843"/>
              </a:lnTo>
              <a:cubicBezTo>
                <a:pt x="131299" y="604911"/>
                <a:pt x="125848" y="633046"/>
                <a:pt x="140677" y="633046"/>
              </a:cubicBezTo>
              <a:cubicBezTo>
                <a:pt x="155506" y="633046"/>
                <a:pt x="153820" y="605643"/>
                <a:pt x="154745" y="590843"/>
              </a:cubicBezTo>
              <a:cubicBezTo>
                <a:pt x="163233" y="455039"/>
                <a:pt x="161265" y="318739"/>
                <a:pt x="168813" y="182880"/>
              </a:cubicBezTo>
              <a:cubicBezTo>
                <a:pt x="186859" y="-141948"/>
                <a:pt x="182880" y="285997"/>
                <a:pt x="182880" y="0"/>
              </a:cubicBezTo>
            </a:path>
          </a:pathLst>
        </a:custGeom>
        <a:noFill xmlns:a="http://schemas.openxmlformats.org/drawingml/2006/main"/>
        <a:ln xmlns:a="http://schemas.openxmlformats.org/drawingml/2006/main" w="412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0.16065</cdr:x>
      <cdr:y>0.57641</cdr:y>
    </cdr:from>
    <cdr:to>
      <cdr:x>0.20722</cdr:x>
      <cdr:y>0.62154</cdr:y>
    </cdr:to>
    <cdr:sp macro="" textlink="">
      <cdr:nvSpPr>
        <cdr:cNvPr id="2" name="Menos 1"/>
        <cdr:cNvSpPr/>
      </cdr:nvSpPr>
      <cdr:spPr>
        <a:xfrm xmlns:a="http://schemas.openxmlformats.org/drawingml/2006/main">
          <a:off x="1941342" y="3953022"/>
          <a:ext cx="562707" cy="309489"/>
        </a:xfrm>
        <a:prstGeom xmlns:a="http://schemas.openxmlformats.org/drawingml/2006/main" prst="mathMinus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0.22584</cdr:x>
      <cdr:y>0.53744</cdr:y>
    </cdr:from>
    <cdr:to>
      <cdr:x>0.25378</cdr:x>
      <cdr:y>0.63385</cdr:y>
    </cdr:to>
    <cdr:sp macro="" textlink="">
      <cdr:nvSpPr>
        <cdr:cNvPr id="3" name="Más 2"/>
        <cdr:cNvSpPr/>
      </cdr:nvSpPr>
      <cdr:spPr>
        <a:xfrm xmlns:a="http://schemas.openxmlformats.org/drawingml/2006/main">
          <a:off x="2729132" y="3685736"/>
          <a:ext cx="337624" cy="661181"/>
        </a:xfrm>
        <a:prstGeom xmlns:a="http://schemas.openxmlformats.org/drawingml/2006/main" prst="mathPlus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0.11874</cdr:x>
      <cdr:y>0.54359</cdr:y>
    </cdr:from>
    <cdr:to>
      <cdr:x>0.1362</cdr:x>
      <cdr:y>0.61333</cdr:y>
    </cdr:to>
    <cdr:sp macro="" textlink="">
      <cdr:nvSpPr>
        <cdr:cNvPr id="4" name="Forma libre 3"/>
        <cdr:cNvSpPr/>
      </cdr:nvSpPr>
      <cdr:spPr>
        <a:xfrm xmlns:a="http://schemas.openxmlformats.org/drawingml/2006/main">
          <a:off x="1434905" y="3727938"/>
          <a:ext cx="211015" cy="478302"/>
        </a:xfrm>
        <a:custGeom xmlns:a="http://schemas.openxmlformats.org/drawingml/2006/main">
          <a:avLst/>
          <a:gdLst>
            <a:gd name="connsiteX0" fmla="*/ 14067 w 211015"/>
            <a:gd name="connsiteY0" fmla="*/ 225084 h 478302"/>
            <a:gd name="connsiteX1" fmla="*/ 0 w 211015"/>
            <a:gd name="connsiteY1" fmla="*/ 295422 h 478302"/>
            <a:gd name="connsiteX2" fmla="*/ 28135 w 211015"/>
            <a:gd name="connsiteY2" fmla="*/ 436099 h 478302"/>
            <a:gd name="connsiteX3" fmla="*/ 56270 w 211015"/>
            <a:gd name="connsiteY3" fmla="*/ 478302 h 478302"/>
            <a:gd name="connsiteX4" fmla="*/ 98473 w 211015"/>
            <a:gd name="connsiteY4" fmla="*/ 365760 h 478302"/>
            <a:gd name="connsiteX5" fmla="*/ 126609 w 211015"/>
            <a:gd name="connsiteY5" fmla="*/ 267287 h 478302"/>
            <a:gd name="connsiteX6" fmla="*/ 154744 w 211015"/>
            <a:gd name="connsiteY6" fmla="*/ 140677 h 478302"/>
            <a:gd name="connsiteX7" fmla="*/ 182880 w 211015"/>
            <a:gd name="connsiteY7" fmla="*/ 98474 h 478302"/>
            <a:gd name="connsiteX8" fmla="*/ 196947 w 211015"/>
            <a:gd name="connsiteY8" fmla="*/ 56271 h 478302"/>
            <a:gd name="connsiteX9" fmla="*/ 211015 w 211015"/>
            <a:gd name="connsiteY9" fmla="*/ 0 h 47830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</a:cxnLst>
          <a:rect l="l" t="t" r="r" b="b"/>
          <a:pathLst>
            <a:path w="211015" h="478302">
              <a:moveTo>
                <a:pt x="14067" y="225084"/>
              </a:moveTo>
              <a:cubicBezTo>
                <a:pt x="9378" y="248530"/>
                <a:pt x="0" y="271512"/>
                <a:pt x="0" y="295422"/>
              </a:cubicBezTo>
              <a:cubicBezTo>
                <a:pt x="0" y="307062"/>
                <a:pt x="18839" y="414407"/>
                <a:pt x="28135" y="436099"/>
              </a:cubicBezTo>
              <a:cubicBezTo>
                <a:pt x="34795" y="451639"/>
                <a:pt x="46892" y="464234"/>
                <a:pt x="56270" y="478302"/>
              </a:cubicBezTo>
              <a:cubicBezTo>
                <a:pt x="106465" y="428109"/>
                <a:pt x="78163" y="467312"/>
                <a:pt x="98473" y="365760"/>
              </a:cubicBezTo>
              <a:cubicBezTo>
                <a:pt x="124782" y="234214"/>
                <a:pt x="99797" y="374533"/>
                <a:pt x="126609" y="267287"/>
              </a:cubicBezTo>
              <a:cubicBezTo>
                <a:pt x="130613" y="251272"/>
                <a:pt x="146082" y="160888"/>
                <a:pt x="154744" y="140677"/>
              </a:cubicBezTo>
              <a:cubicBezTo>
                <a:pt x="161404" y="125137"/>
                <a:pt x="173501" y="112542"/>
                <a:pt x="182880" y="98474"/>
              </a:cubicBezTo>
              <a:cubicBezTo>
                <a:pt x="187569" y="84406"/>
                <a:pt x="192873" y="70529"/>
                <a:pt x="196947" y="56271"/>
              </a:cubicBezTo>
              <a:cubicBezTo>
                <a:pt x="202258" y="37681"/>
                <a:pt x="211015" y="0"/>
                <a:pt x="211015" y="0"/>
              </a:cubicBezTo>
            </a:path>
          </a:pathLst>
        </a:custGeom>
        <a:noFill xmlns:a="http://schemas.openxmlformats.org/drawingml/2006/main"/>
        <a:ln xmlns:a="http://schemas.openxmlformats.org/drawingml/2006/main" w="4762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0.19319</cdr:x>
      <cdr:y>0</cdr:y>
    </cdr:from>
    <cdr:to>
      <cdr:x>0.85875</cdr:x>
      <cdr:y>0.10472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2301978" y="-98474"/>
          <a:ext cx="793037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s-ES" sz="40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COMODIDAD DE LAS INSTALACIONES</a:t>
          </a:r>
          <a:endParaRPr lang="es-ES" sz="4000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0.32822</cdr:x>
      <cdr:y>0.54162</cdr:y>
    </cdr:from>
    <cdr:to>
      <cdr:x>0.36954</cdr:x>
      <cdr:y>0.65401</cdr:y>
    </cdr:to>
    <cdr:sp macro="" textlink="">
      <cdr:nvSpPr>
        <cdr:cNvPr id="3" name="Más 2"/>
        <cdr:cNvSpPr/>
      </cdr:nvSpPr>
      <cdr:spPr>
        <a:xfrm xmlns:a="http://schemas.openxmlformats.org/drawingml/2006/main">
          <a:off x="3910818" y="3661117"/>
          <a:ext cx="492369" cy="759655"/>
        </a:xfrm>
        <a:prstGeom xmlns:a="http://schemas.openxmlformats.org/drawingml/2006/main" prst="mathPlus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0.27627</cdr:x>
      <cdr:y>0.5744</cdr:y>
    </cdr:from>
    <cdr:to>
      <cdr:x>0.31523</cdr:x>
      <cdr:y>0.641</cdr:y>
    </cdr:to>
    <cdr:sp macro="" textlink="">
      <cdr:nvSpPr>
        <cdr:cNvPr id="4" name="Menos 3"/>
        <cdr:cNvSpPr/>
      </cdr:nvSpPr>
      <cdr:spPr>
        <a:xfrm xmlns:a="http://schemas.openxmlformats.org/drawingml/2006/main">
          <a:off x="3291841" y="3882683"/>
          <a:ext cx="464233" cy="450166"/>
        </a:xfrm>
        <a:prstGeom xmlns:a="http://schemas.openxmlformats.org/drawingml/2006/main" prst="mathMinus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0.11673</cdr:x>
      <cdr:y>0.52038</cdr:y>
    </cdr:from>
    <cdr:to>
      <cdr:x>0.14242</cdr:x>
      <cdr:y>0.60827</cdr:y>
    </cdr:to>
    <cdr:sp macro="" textlink="">
      <cdr:nvSpPr>
        <cdr:cNvPr id="2" name="Forma libre 1"/>
        <cdr:cNvSpPr/>
      </cdr:nvSpPr>
      <cdr:spPr>
        <a:xfrm xmlns:a="http://schemas.openxmlformats.org/drawingml/2006/main">
          <a:off x="1406769" y="3502855"/>
          <a:ext cx="309527" cy="591675"/>
        </a:xfrm>
        <a:custGeom xmlns:a="http://schemas.openxmlformats.org/drawingml/2006/main">
          <a:avLst/>
          <a:gdLst>
            <a:gd name="connsiteX0" fmla="*/ 0 w 309527"/>
            <a:gd name="connsiteY0" fmla="*/ 407963 h 591675"/>
            <a:gd name="connsiteX1" fmla="*/ 42203 w 309527"/>
            <a:gd name="connsiteY1" fmla="*/ 478301 h 591675"/>
            <a:gd name="connsiteX2" fmla="*/ 84406 w 309527"/>
            <a:gd name="connsiteY2" fmla="*/ 548640 h 591675"/>
            <a:gd name="connsiteX3" fmla="*/ 98474 w 309527"/>
            <a:gd name="connsiteY3" fmla="*/ 590843 h 591675"/>
            <a:gd name="connsiteX4" fmla="*/ 112542 w 309527"/>
            <a:gd name="connsiteY4" fmla="*/ 534572 h 591675"/>
            <a:gd name="connsiteX5" fmla="*/ 140677 w 309527"/>
            <a:gd name="connsiteY5" fmla="*/ 492369 h 591675"/>
            <a:gd name="connsiteX6" fmla="*/ 168812 w 309527"/>
            <a:gd name="connsiteY6" fmla="*/ 393895 h 591675"/>
            <a:gd name="connsiteX7" fmla="*/ 182880 w 309527"/>
            <a:gd name="connsiteY7" fmla="*/ 351692 h 591675"/>
            <a:gd name="connsiteX8" fmla="*/ 211016 w 309527"/>
            <a:gd name="connsiteY8" fmla="*/ 323557 h 591675"/>
            <a:gd name="connsiteX9" fmla="*/ 253219 w 309527"/>
            <a:gd name="connsiteY9" fmla="*/ 196947 h 591675"/>
            <a:gd name="connsiteX10" fmla="*/ 267286 w 309527"/>
            <a:gd name="connsiteY10" fmla="*/ 154744 h 591675"/>
            <a:gd name="connsiteX11" fmla="*/ 281354 w 309527"/>
            <a:gd name="connsiteY11" fmla="*/ 112541 h 591675"/>
            <a:gd name="connsiteX12" fmla="*/ 295422 w 309527"/>
            <a:gd name="connsiteY12" fmla="*/ 56270 h 591675"/>
            <a:gd name="connsiteX13" fmla="*/ 309489 w 309527"/>
            <a:gd name="connsiteY13" fmla="*/ 0 h 59167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</a:cxnLst>
          <a:rect l="l" t="t" r="r" b="b"/>
          <a:pathLst>
            <a:path w="309527" h="591675">
              <a:moveTo>
                <a:pt x="0" y="407963"/>
              </a:moveTo>
              <a:cubicBezTo>
                <a:pt x="14068" y="431409"/>
                <a:pt x="29975" y="453845"/>
                <a:pt x="42203" y="478301"/>
              </a:cubicBezTo>
              <a:cubicBezTo>
                <a:pt x="78728" y="551349"/>
                <a:pt x="29451" y="493683"/>
                <a:pt x="84406" y="548640"/>
              </a:cubicBezTo>
              <a:cubicBezTo>
                <a:pt x="89095" y="562708"/>
                <a:pt x="85211" y="597475"/>
                <a:pt x="98474" y="590843"/>
              </a:cubicBezTo>
              <a:cubicBezTo>
                <a:pt x="115767" y="582196"/>
                <a:pt x="104926" y="552343"/>
                <a:pt x="112542" y="534572"/>
              </a:cubicBezTo>
              <a:cubicBezTo>
                <a:pt x="119202" y="519032"/>
                <a:pt x="133116" y="507491"/>
                <a:pt x="140677" y="492369"/>
              </a:cubicBezTo>
              <a:cubicBezTo>
                <a:pt x="151923" y="469877"/>
                <a:pt x="162800" y="414936"/>
                <a:pt x="168812" y="393895"/>
              </a:cubicBezTo>
              <a:cubicBezTo>
                <a:pt x="172886" y="379637"/>
                <a:pt x="175251" y="364407"/>
                <a:pt x="182880" y="351692"/>
              </a:cubicBezTo>
              <a:cubicBezTo>
                <a:pt x="189704" y="340319"/>
                <a:pt x="201637" y="332935"/>
                <a:pt x="211016" y="323557"/>
              </a:cubicBezTo>
              <a:lnTo>
                <a:pt x="253219" y="196947"/>
              </a:lnTo>
              <a:lnTo>
                <a:pt x="267286" y="154744"/>
              </a:lnTo>
              <a:cubicBezTo>
                <a:pt x="271975" y="140676"/>
                <a:pt x="277757" y="126927"/>
                <a:pt x="281354" y="112541"/>
              </a:cubicBezTo>
              <a:cubicBezTo>
                <a:pt x="286043" y="93784"/>
                <a:pt x="290111" y="74860"/>
                <a:pt x="295422" y="56270"/>
              </a:cubicBezTo>
              <a:cubicBezTo>
                <a:pt x="310972" y="1845"/>
                <a:pt x="309489" y="31354"/>
                <a:pt x="309489" y="0"/>
              </a:cubicBezTo>
            </a:path>
          </a:pathLst>
        </a:custGeom>
        <a:noFill xmlns:a="http://schemas.openxmlformats.org/drawingml/2006/main"/>
        <a:ln xmlns:a="http://schemas.openxmlformats.org/drawingml/2006/main" w="412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0.56192</cdr:x>
      <cdr:y>0.52718</cdr:y>
    </cdr:from>
    <cdr:to>
      <cdr:x>0.59769</cdr:x>
      <cdr:y>0.67487</cdr:y>
    </cdr:to>
    <cdr:sp macro="" textlink="">
      <cdr:nvSpPr>
        <cdr:cNvPr id="2" name="Más 1"/>
        <cdr:cNvSpPr/>
      </cdr:nvSpPr>
      <cdr:spPr>
        <a:xfrm xmlns:a="http://schemas.openxmlformats.org/drawingml/2006/main">
          <a:off x="6850966" y="3615397"/>
          <a:ext cx="436099" cy="1012874"/>
        </a:xfrm>
        <a:prstGeom xmlns:a="http://schemas.openxmlformats.org/drawingml/2006/main" prst="mathPlus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0.39115</cdr:x>
      <cdr:y>0.54769</cdr:y>
    </cdr:from>
    <cdr:to>
      <cdr:x>0.40846</cdr:x>
      <cdr:y>0.64205</cdr:y>
    </cdr:to>
    <cdr:sp macro="" textlink="">
      <cdr:nvSpPr>
        <cdr:cNvPr id="3" name="Forma libre 2"/>
        <cdr:cNvSpPr/>
      </cdr:nvSpPr>
      <cdr:spPr>
        <a:xfrm xmlns:a="http://schemas.openxmlformats.org/drawingml/2006/main">
          <a:off x="4768948" y="3756074"/>
          <a:ext cx="211015" cy="647114"/>
        </a:xfrm>
        <a:custGeom xmlns:a="http://schemas.openxmlformats.org/drawingml/2006/main">
          <a:avLst/>
          <a:gdLst>
            <a:gd name="connsiteX0" fmla="*/ 0 w 310174"/>
            <a:gd name="connsiteY0" fmla="*/ 365760 h 647114"/>
            <a:gd name="connsiteX1" fmla="*/ 70338 w 310174"/>
            <a:gd name="connsiteY1" fmla="*/ 478301 h 647114"/>
            <a:gd name="connsiteX2" fmla="*/ 112541 w 310174"/>
            <a:gd name="connsiteY2" fmla="*/ 618978 h 647114"/>
            <a:gd name="connsiteX3" fmla="*/ 140677 w 310174"/>
            <a:gd name="connsiteY3" fmla="*/ 647114 h 647114"/>
            <a:gd name="connsiteX4" fmla="*/ 168812 w 310174"/>
            <a:gd name="connsiteY4" fmla="*/ 590843 h 647114"/>
            <a:gd name="connsiteX5" fmla="*/ 196947 w 310174"/>
            <a:gd name="connsiteY5" fmla="*/ 492369 h 647114"/>
            <a:gd name="connsiteX6" fmla="*/ 225083 w 310174"/>
            <a:gd name="connsiteY6" fmla="*/ 436098 h 647114"/>
            <a:gd name="connsiteX7" fmla="*/ 239150 w 310174"/>
            <a:gd name="connsiteY7" fmla="*/ 351692 h 647114"/>
            <a:gd name="connsiteX8" fmla="*/ 253218 w 310174"/>
            <a:gd name="connsiteY8" fmla="*/ 225083 h 647114"/>
            <a:gd name="connsiteX9" fmla="*/ 267286 w 310174"/>
            <a:gd name="connsiteY9" fmla="*/ 182880 h 647114"/>
            <a:gd name="connsiteX10" fmla="*/ 281354 w 310174"/>
            <a:gd name="connsiteY10" fmla="*/ 126609 h 647114"/>
            <a:gd name="connsiteX11" fmla="*/ 309489 w 310174"/>
            <a:gd name="connsiteY11" fmla="*/ 28135 h 647114"/>
            <a:gd name="connsiteX12" fmla="*/ 309489 w 310174"/>
            <a:gd name="connsiteY12" fmla="*/ 0 h 64711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</a:cxnLst>
          <a:rect l="l" t="t" r="r" b="b"/>
          <a:pathLst>
            <a:path w="310174" h="647114">
              <a:moveTo>
                <a:pt x="0" y="365760"/>
              </a:moveTo>
              <a:cubicBezTo>
                <a:pt x="23446" y="403274"/>
                <a:pt x="59609" y="435384"/>
                <a:pt x="70338" y="478301"/>
              </a:cubicBezTo>
              <a:cubicBezTo>
                <a:pt x="76713" y="503802"/>
                <a:pt x="101126" y="607563"/>
                <a:pt x="112541" y="618978"/>
              </a:cubicBezTo>
              <a:lnTo>
                <a:pt x="140677" y="647114"/>
              </a:lnTo>
              <a:cubicBezTo>
                <a:pt x="150055" y="628357"/>
                <a:pt x="160551" y="610118"/>
                <a:pt x="168812" y="590843"/>
              </a:cubicBezTo>
              <a:cubicBezTo>
                <a:pt x="202831" y="511465"/>
                <a:pt x="161243" y="587581"/>
                <a:pt x="196947" y="492369"/>
              </a:cubicBezTo>
              <a:cubicBezTo>
                <a:pt x="204310" y="472733"/>
                <a:pt x="215704" y="454855"/>
                <a:pt x="225083" y="436098"/>
              </a:cubicBezTo>
              <a:cubicBezTo>
                <a:pt x="229772" y="407963"/>
                <a:pt x="235380" y="379965"/>
                <a:pt x="239150" y="351692"/>
              </a:cubicBezTo>
              <a:cubicBezTo>
                <a:pt x="244762" y="309602"/>
                <a:pt x="246237" y="266968"/>
                <a:pt x="253218" y="225083"/>
              </a:cubicBezTo>
              <a:cubicBezTo>
                <a:pt x="255656" y="210456"/>
                <a:pt x="263212" y="197138"/>
                <a:pt x="267286" y="182880"/>
              </a:cubicBezTo>
              <a:cubicBezTo>
                <a:pt x="272598" y="164290"/>
                <a:pt x="276043" y="145199"/>
                <a:pt x="281354" y="126609"/>
              </a:cubicBezTo>
              <a:cubicBezTo>
                <a:pt x="294732" y="79786"/>
                <a:pt x="300695" y="80900"/>
                <a:pt x="309489" y="28135"/>
              </a:cubicBezTo>
              <a:cubicBezTo>
                <a:pt x="311031" y="18884"/>
                <a:pt x="309489" y="9378"/>
                <a:pt x="309489" y="0"/>
              </a:cubicBezTo>
            </a:path>
          </a:pathLst>
        </a:custGeom>
        <a:noFill xmlns:a="http://schemas.openxmlformats.org/drawingml/2006/main"/>
        <a:ln xmlns:a="http://schemas.openxmlformats.org/drawingml/2006/main" w="539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0.14109</cdr:x>
      <cdr:y>0.59209</cdr:y>
    </cdr:from>
    <cdr:to>
      <cdr:x>0.17917</cdr:x>
      <cdr:y>0.64132</cdr:y>
    </cdr:to>
    <cdr:sp macro="" textlink="">
      <cdr:nvSpPr>
        <cdr:cNvPr id="4" name="Menos 3"/>
        <cdr:cNvSpPr/>
      </cdr:nvSpPr>
      <cdr:spPr>
        <a:xfrm xmlns:a="http://schemas.openxmlformats.org/drawingml/2006/main">
          <a:off x="1720221" y="4060557"/>
          <a:ext cx="464271" cy="337620"/>
        </a:xfrm>
        <a:prstGeom xmlns:a="http://schemas.openxmlformats.org/drawingml/2006/main" prst="mathMinus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8548C3-71EA-439A-84BE-E7C799C110D1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A1F2EC-1923-480A-9B30-483C29189D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88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8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0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4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9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7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2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5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5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70EB-8B84-4DDD-87FA-3EDE5B9816E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E70EB-8B84-4DDD-87FA-3EDE5B9816E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00603-2B5D-4E27-9ACE-C81D14FCFF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6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548330971"/>
              </p:ext>
            </p:extLst>
          </p:nvPr>
        </p:nvGraphicFramePr>
        <p:xfrm>
          <a:off x="112542" y="112542"/>
          <a:ext cx="11813847" cy="660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nos 4"/>
          <p:cNvSpPr/>
          <p:nvPr/>
        </p:nvSpPr>
        <p:spPr>
          <a:xfrm>
            <a:off x="1603717" y="4346917"/>
            <a:ext cx="562708" cy="323557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ás 1"/>
          <p:cNvSpPr/>
          <p:nvPr/>
        </p:nvSpPr>
        <p:spPr>
          <a:xfrm>
            <a:off x="5290457" y="3991206"/>
            <a:ext cx="326572" cy="67926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7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64983605"/>
              </p:ext>
            </p:extLst>
          </p:nvPr>
        </p:nvGraphicFramePr>
        <p:xfrm>
          <a:off x="140676" y="0"/>
          <a:ext cx="11943471" cy="669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Forma libre 9"/>
          <p:cNvSpPr/>
          <p:nvPr/>
        </p:nvSpPr>
        <p:spPr>
          <a:xfrm>
            <a:off x="6865034" y="3263705"/>
            <a:ext cx="323557" cy="482672"/>
          </a:xfrm>
          <a:custGeom>
            <a:avLst/>
            <a:gdLst>
              <a:gd name="connsiteX0" fmla="*/ 0 w 323557"/>
              <a:gd name="connsiteY0" fmla="*/ 309489 h 482672"/>
              <a:gd name="connsiteX1" fmla="*/ 14068 w 323557"/>
              <a:gd name="connsiteY1" fmla="*/ 478301 h 482672"/>
              <a:gd name="connsiteX2" fmla="*/ 56271 w 323557"/>
              <a:gd name="connsiteY2" fmla="*/ 450166 h 482672"/>
              <a:gd name="connsiteX3" fmla="*/ 98474 w 323557"/>
              <a:gd name="connsiteY3" fmla="*/ 379827 h 482672"/>
              <a:gd name="connsiteX4" fmla="*/ 112541 w 323557"/>
              <a:gd name="connsiteY4" fmla="*/ 323557 h 482672"/>
              <a:gd name="connsiteX5" fmla="*/ 140677 w 323557"/>
              <a:gd name="connsiteY5" fmla="*/ 295421 h 482672"/>
              <a:gd name="connsiteX6" fmla="*/ 168812 w 323557"/>
              <a:gd name="connsiteY6" fmla="*/ 253218 h 482672"/>
              <a:gd name="connsiteX7" fmla="*/ 225083 w 323557"/>
              <a:gd name="connsiteY7" fmla="*/ 126609 h 482672"/>
              <a:gd name="connsiteX8" fmla="*/ 253218 w 323557"/>
              <a:gd name="connsiteY8" fmla="*/ 98473 h 482672"/>
              <a:gd name="connsiteX9" fmla="*/ 267286 w 323557"/>
              <a:gd name="connsiteY9" fmla="*/ 56270 h 482672"/>
              <a:gd name="connsiteX10" fmla="*/ 323557 w 323557"/>
              <a:gd name="connsiteY10" fmla="*/ 0 h 48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" h="482672">
                <a:moveTo>
                  <a:pt x="0" y="309489"/>
                </a:moveTo>
                <a:cubicBezTo>
                  <a:pt x="4689" y="365760"/>
                  <a:pt x="-6903" y="425874"/>
                  <a:pt x="14068" y="478301"/>
                </a:cubicBezTo>
                <a:cubicBezTo>
                  <a:pt x="20347" y="493999"/>
                  <a:pt x="45709" y="463368"/>
                  <a:pt x="56271" y="450166"/>
                </a:cubicBezTo>
                <a:cubicBezTo>
                  <a:pt x="202365" y="267547"/>
                  <a:pt x="-54488" y="532789"/>
                  <a:pt x="98474" y="379827"/>
                </a:cubicBezTo>
                <a:cubicBezTo>
                  <a:pt x="103163" y="361070"/>
                  <a:pt x="103895" y="340850"/>
                  <a:pt x="112541" y="323557"/>
                </a:cubicBezTo>
                <a:cubicBezTo>
                  <a:pt x="118473" y="311694"/>
                  <a:pt x="132391" y="305778"/>
                  <a:pt x="140677" y="295421"/>
                </a:cubicBezTo>
                <a:cubicBezTo>
                  <a:pt x="151239" y="282219"/>
                  <a:pt x="161945" y="268668"/>
                  <a:pt x="168812" y="253218"/>
                </a:cubicBezTo>
                <a:cubicBezTo>
                  <a:pt x="207853" y="165376"/>
                  <a:pt x="177328" y="186304"/>
                  <a:pt x="225083" y="126609"/>
                </a:cubicBezTo>
                <a:cubicBezTo>
                  <a:pt x="233368" y="116252"/>
                  <a:pt x="243840" y="107852"/>
                  <a:pt x="253218" y="98473"/>
                </a:cubicBezTo>
                <a:cubicBezTo>
                  <a:pt x="257907" y="84405"/>
                  <a:pt x="259061" y="68608"/>
                  <a:pt x="267286" y="56270"/>
                </a:cubicBezTo>
                <a:cubicBezTo>
                  <a:pt x="267293" y="56260"/>
                  <a:pt x="311049" y="12507"/>
                  <a:pt x="323557" y="0"/>
                </a:cubicBezTo>
              </a:path>
            </a:pathLst>
          </a:cu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6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01499079"/>
              </p:ext>
            </p:extLst>
          </p:nvPr>
        </p:nvGraphicFramePr>
        <p:xfrm>
          <a:off x="112543" y="126608"/>
          <a:ext cx="11971606" cy="6175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rma libre 4"/>
          <p:cNvSpPr/>
          <p:nvPr/>
        </p:nvSpPr>
        <p:spPr>
          <a:xfrm>
            <a:off x="1505243" y="3291840"/>
            <a:ext cx="225121" cy="576775"/>
          </a:xfrm>
          <a:custGeom>
            <a:avLst/>
            <a:gdLst>
              <a:gd name="connsiteX0" fmla="*/ 0 w 225121"/>
              <a:gd name="connsiteY0" fmla="*/ 295422 h 576775"/>
              <a:gd name="connsiteX1" fmla="*/ 42203 w 225121"/>
              <a:gd name="connsiteY1" fmla="*/ 422031 h 576775"/>
              <a:gd name="connsiteX2" fmla="*/ 56271 w 225121"/>
              <a:gd name="connsiteY2" fmla="*/ 478302 h 576775"/>
              <a:gd name="connsiteX3" fmla="*/ 84406 w 225121"/>
              <a:gd name="connsiteY3" fmla="*/ 576775 h 576775"/>
              <a:gd name="connsiteX4" fmla="*/ 98474 w 225121"/>
              <a:gd name="connsiteY4" fmla="*/ 492369 h 576775"/>
              <a:gd name="connsiteX5" fmla="*/ 126609 w 225121"/>
              <a:gd name="connsiteY5" fmla="*/ 407963 h 576775"/>
              <a:gd name="connsiteX6" fmla="*/ 140677 w 225121"/>
              <a:gd name="connsiteY6" fmla="*/ 337625 h 576775"/>
              <a:gd name="connsiteX7" fmla="*/ 168812 w 225121"/>
              <a:gd name="connsiteY7" fmla="*/ 253218 h 576775"/>
              <a:gd name="connsiteX8" fmla="*/ 196948 w 225121"/>
              <a:gd name="connsiteY8" fmla="*/ 112542 h 576775"/>
              <a:gd name="connsiteX9" fmla="*/ 211015 w 225121"/>
              <a:gd name="connsiteY9" fmla="*/ 56271 h 576775"/>
              <a:gd name="connsiteX10" fmla="*/ 225083 w 225121"/>
              <a:gd name="connsiteY10" fmla="*/ 0 h 57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121" h="576775">
                <a:moveTo>
                  <a:pt x="0" y="295422"/>
                </a:moveTo>
                <a:cubicBezTo>
                  <a:pt x="33702" y="497630"/>
                  <a:pt x="-11744" y="296154"/>
                  <a:pt x="42203" y="422031"/>
                </a:cubicBezTo>
                <a:cubicBezTo>
                  <a:pt x="49819" y="439802"/>
                  <a:pt x="50959" y="459712"/>
                  <a:pt x="56271" y="478302"/>
                </a:cubicBezTo>
                <a:cubicBezTo>
                  <a:pt x="96626" y="619543"/>
                  <a:pt x="40440" y="400905"/>
                  <a:pt x="84406" y="576775"/>
                </a:cubicBezTo>
                <a:cubicBezTo>
                  <a:pt x="89095" y="548640"/>
                  <a:pt x="91556" y="520041"/>
                  <a:pt x="98474" y="492369"/>
                </a:cubicBezTo>
                <a:cubicBezTo>
                  <a:pt x="105667" y="463597"/>
                  <a:pt x="120793" y="437044"/>
                  <a:pt x="126609" y="407963"/>
                </a:cubicBezTo>
                <a:cubicBezTo>
                  <a:pt x="131298" y="384517"/>
                  <a:pt x="134386" y="360693"/>
                  <a:pt x="140677" y="337625"/>
                </a:cubicBezTo>
                <a:cubicBezTo>
                  <a:pt x="148480" y="309012"/>
                  <a:pt x="161619" y="281990"/>
                  <a:pt x="168812" y="253218"/>
                </a:cubicBezTo>
                <a:cubicBezTo>
                  <a:pt x="201483" y="122537"/>
                  <a:pt x="162462" y="284973"/>
                  <a:pt x="196948" y="112542"/>
                </a:cubicBezTo>
                <a:cubicBezTo>
                  <a:pt x="200740" y="93583"/>
                  <a:pt x="205704" y="74861"/>
                  <a:pt x="211015" y="56271"/>
                </a:cubicBezTo>
                <a:cubicBezTo>
                  <a:pt x="226566" y="1842"/>
                  <a:pt x="225083" y="31356"/>
                  <a:pt x="225083" y="0"/>
                </a:cubicBezTo>
              </a:path>
            </a:pathLst>
          </a:cu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2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393598005"/>
              </p:ext>
            </p:extLst>
          </p:nvPr>
        </p:nvGraphicFramePr>
        <p:xfrm>
          <a:off x="0" y="112542"/>
          <a:ext cx="12056012" cy="674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rma libre 4"/>
          <p:cNvSpPr/>
          <p:nvPr/>
        </p:nvSpPr>
        <p:spPr>
          <a:xfrm>
            <a:off x="970671" y="3587262"/>
            <a:ext cx="196947" cy="618978"/>
          </a:xfrm>
          <a:custGeom>
            <a:avLst/>
            <a:gdLst>
              <a:gd name="connsiteX0" fmla="*/ 0 w 196947"/>
              <a:gd name="connsiteY0" fmla="*/ 295421 h 618978"/>
              <a:gd name="connsiteX1" fmla="*/ 28135 w 196947"/>
              <a:gd name="connsiteY1" fmla="*/ 379827 h 618978"/>
              <a:gd name="connsiteX2" fmla="*/ 84406 w 196947"/>
              <a:gd name="connsiteY2" fmla="*/ 464233 h 618978"/>
              <a:gd name="connsiteX3" fmla="*/ 98474 w 196947"/>
              <a:gd name="connsiteY3" fmla="*/ 520504 h 618978"/>
              <a:gd name="connsiteX4" fmla="*/ 126609 w 196947"/>
              <a:gd name="connsiteY4" fmla="*/ 618978 h 618978"/>
              <a:gd name="connsiteX5" fmla="*/ 154744 w 196947"/>
              <a:gd name="connsiteY5" fmla="*/ 478301 h 618978"/>
              <a:gd name="connsiteX6" fmla="*/ 196947 w 196947"/>
              <a:gd name="connsiteY6" fmla="*/ 112541 h 618978"/>
              <a:gd name="connsiteX7" fmla="*/ 196947 w 196947"/>
              <a:gd name="connsiteY7" fmla="*/ 0 h 61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947" h="618978">
                <a:moveTo>
                  <a:pt x="0" y="295421"/>
                </a:moveTo>
                <a:cubicBezTo>
                  <a:pt x="9378" y="323556"/>
                  <a:pt x="14872" y="353301"/>
                  <a:pt x="28135" y="379827"/>
                </a:cubicBezTo>
                <a:cubicBezTo>
                  <a:pt x="43257" y="410072"/>
                  <a:pt x="84406" y="464233"/>
                  <a:pt x="84406" y="464233"/>
                </a:cubicBezTo>
                <a:cubicBezTo>
                  <a:pt x="89095" y="482990"/>
                  <a:pt x="93163" y="501914"/>
                  <a:pt x="98474" y="520504"/>
                </a:cubicBezTo>
                <a:cubicBezTo>
                  <a:pt x="138837" y="661777"/>
                  <a:pt x="82630" y="443064"/>
                  <a:pt x="126609" y="618978"/>
                </a:cubicBezTo>
                <a:cubicBezTo>
                  <a:pt x="152196" y="542219"/>
                  <a:pt x="136270" y="598385"/>
                  <a:pt x="154744" y="478301"/>
                </a:cubicBezTo>
                <a:cubicBezTo>
                  <a:pt x="174934" y="347064"/>
                  <a:pt x="196947" y="269816"/>
                  <a:pt x="196947" y="112541"/>
                </a:cubicBezTo>
                <a:lnTo>
                  <a:pt x="196947" y="0"/>
                </a:lnTo>
              </a:path>
            </a:pathLst>
          </a:cu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1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25570114"/>
              </p:ext>
            </p:extLst>
          </p:nvPr>
        </p:nvGraphicFramePr>
        <p:xfrm>
          <a:off x="0" y="0"/>
          <a:ext cx="12084148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rma libre 4"/>
          <p:cNvSpPr/>
          <p:nvPr/>
        </p:nvSpPr>
        <p:spPr>
          <a:xfrm>
            <a:off x="3556781" y="3682218"/>
            <a:ext cx="211015" cy="478302"/>
          </a:xfrm>
          <a:custGeom>
            <a:avLst/>
            <a:gdLst>
              <a:gd name="connsiteX0" fmla="*/ 14067 w 211015"/>
              <a:gd name="connsiteY0" fmla="*/ 225084 h 478302"/>
              <a:gd name="connsiteX1" fmla="*/ 0 w 211015"/>
              <a:gd name="connsiteY1" fmla="*/ 295422 h 478302"/>
              <a:gd name="connsiteX2" fmla="*/ 28135 w 211015"/>
              <a:gd name="connsiteY2" fmla="*/ 436099 h 478302"/>
              <a:gd name="connsiteX3" fmla="*/ 56270 w 211015"/>
              <a:gd name="connsiteY3" fmla="*/ 478302 h 478302"/>
              <a:gd name="connsiteX4" fmla="*/ 98473 w 211015"/>
              <a:gd name="connsiteY4" fmla="*/ 365760 h 478302"/>
              <a:gd name="connsiteX5" fmla="*/ 126609 w 211015"/>
              <a:gd name="connsiteY5" fmla="*/ 267287 h 478302"/>
              <a:gd name="connsiteX6" fmla="*/ 154744 w 211015"/>
              <a:gd name="connsiteY6" fmla="*/ 140677 h 478302"/>
              <a:gd name="connsiteX7" fmla="*/ 182880 w 211015"/>
              <a:gd name="connsiteY7" fmla="*/ 98474 h 478302"/>
              <a:gd name="connsiteX8" fmla="*/ 196947 w 211015"/>
              <a:gd name="connsiteY8" fmla="*/ 56271 h 478302"/>
              <a:gd name="connsiteX9" fmla="*/ 211015 w 211015"/>
              <a:gd name="connsiteY9" fmla="*/ 0 h 4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015" h="478302">
                <a:moveTo>
                  <a:pt x="14067" y="225084"/>
                </a:moveTo>
                <a:cubicBezTo>
                  <a:pt x="9378" y="248530"/>
                  <a:pt x="0" y="271512"/>
                  <a:pt x="0" y="295422"/>
                </a:cubicBezTo>
                <a:cubicBezTo>
                  <a:pt x="0" y="307062"/>
                  <a:pt x="18839" y="414407"/>
                  <a:pt x="28135" y="436099"/>
                </a:cubicBezTo>
                <a:cubicBezTo>
                  <a:pt x="34795" y="451639"/>
                  <a:pt x="46892" y="464234"/>
                  <a:pt x="56270" y="478302"/>
                </a:cubicBezTo>
                <a:cubicBezTo>
                  <a:pt x="106465" y="428109"/>
                  <a:pt x="78163" y="467312"/>
                  <a:pt x="98473" y="365760"/>
                </a:cubicBezTo>
                <a:cubicBezTo>
                  <a:pt x="124782" y="234214"/>
                  <a:pt x="99797" y="374533"/>
                  <a:pt x="126609" y="267287"/>
                </a:cubicBezTo>
                <a:cubicBezTo>
                  <a:pt x="130613" y="251272"/>
                  <a:pt x="146082" y="160888"/>
                  <a:pt x="154744" y="140677"/>
                </a:cubicBezTo>
                <a:cubicBezTo>
                  <a:pt x="161404" y="125137"/>
                  <a:pt x="173501" y="112542"/>
                  <a:pt x="182880" y="98474"/>
                </a:cubicBezTo>
                <a:cubicBezTo>
                  <a:pt x="187569" y="84406"/>
                  <a:pt x="192873" y="70529"/>
                  <a:pt x="196947" y="56271"/>
                </a:cubicBezTo>
                <a:cubicBezTo>
                  <a:pt x="202258" y="37681"/>
                  <a:pt x="211015" y="0"/>
                  <a:pt x="211015" y="0"/>
                </a:cubicBezTo>
              </a:path>
            </a:pathLst>
          </a:cu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orma libre 6"/>
          <p:cNvSpPr/>
          <p:nvPr/>
        </p:nvSpPr>
        <p:spPr>
          <a:xfrm>
            <a:off x="4895557" y="3704492"/>
            <a:ext cx="239152" cy="456028"/>
          </a:xfrm>
          <a:custGeom>
            <a:avLst/>
            <a:gdLst>
              <a:gd name="connsiteX0" fmla="*/ 14067 w 211015"/>
              <a:gd name="connsiteY0" fmla="*/ 225084 h 478302"/>
              <a:gd name="connsiteX1" fmla="*/ 0 w 211015"/>
              <a:gd name="connsiteY1" fmla="*/ 295422 h 478302"/>
              <a:gd name="connsiteX2" fmla="*/ 28135 w 211015"/>
              <a:gd name="connsiteY2" fmla="*/ 436099 h 478302"/>
              <a:gd name="connsiteX3" fmla="*/ 56270 w 211015"/>
              <a:gd name="connsiteY3" fmla="*/ 478302 h 478302"/>
              <a:gd name="connsiteX4" fmla="*/ 98473 w 211015"/>
              <a:gd name="connsiteY4" fmla="*/ 365760 h 478302"/>
              <a:gd name="connsiteX5" fmla="*/ 126609 w 211015"/>
              <a:gd name="connsiteY5" fmla="*/ 267287 h 478302"/>
              <a:gd name="connsiteX6" fmla="*/ 154744 w 211015"/>
              <a:gd name="connsiteY6" fmla="*/ 140677 h 478302"/>
              <a:gd name="connsiteX7" fmla="*/ 182880 w 211015"/>
              <a:gd name="connsiteY7" fmla="*/ 98474 h 478302"/>
              <a:gd name="connsiteX8" fmla="*/ 196947 w 211015"/>
              <a:gd name="connsiteY8" fmla="*/ 56271 h 478302"/>
              <a:gd name="connsiteX9" fmla="*/ 211015 w 211015"/>
              <a:gd name="connsiteY9" fmla="*/ 0 h 4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015" h="478302">
                <a:moveTo>
                  <a:pt x="14067" y="225084"/>
                </a:moveTo>
                <a:cubicBezTo>
                  <a:pt x="9378" y="248530"/>
                  <a:pt x="0" y="271512"/>
                  <a:pt x="0" y="295422"/>
                </a:cubicBezTo>
                <a:cubicBezTo>
                  <a:pt x="0" y="307062"/>
                  <a:pt x="18839" y="414407"/>
                  <a:pt x="28135" y="436099"/>
                </a:cubicBezTo>
                <a:cubicBezTo>
                  <a:pt x="34795" y="451639"/>
                  <a:pt x="46892" y="464234"/>
                  <a:pt x="56270" y="478302"/>
                </a:cubicBezTo>
                <a:cubicBezTo>
                  <a:pt x="106465" y="428109"/>
                  <a:pt x="78163" y="467312"/>
                  <a:pt x="98473" y="365760"/>
                </a:cubicBezTo>
                <a:cubicBezTo>
                  <a:pt x="124782" y="234214"/>
                  <a:pt x="99797" y="374533"/>
                  <a:pt x="126609" y="267287"/>
                </a:cubicBezTo>
                <a:cubicBezTo>
                  <a:pt x="130613" y="251272"/>
                  <a:pt x="146082" y="160888"/>
                  <a:pt x="154744" y="140677"/>
                </a:cubicBezTo>
                <a:cubicBezTo>
                  <a:pt x="161404" y="125137"/>
                  <a:pt x="173501" y="112542"/>
                  <a:pt x="182880" y="98474"/>
                </a:cubicBezTo>
                <a:cubicBezTo>
                  <a:pt x="187569" y="84406"/>
                  <a:pt x="192873" y="70529"/>
                  <a:pt x="196947" y="56271"/>
                </a:cubicBezTo>
                <a:cubicBezTo>
                  <a:pt x="202258" y="37681"/>
                  <a:pt x="211015" y="0"/>
                  <a:pt x="211015" y="0"/>
                </a:cubicBezTo>
              </a:path>
            </a:pathLst>
          </a:cu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orma libre 7"/>
          <p:cNvSpPr/>
          <p:nvPr/>
        </p:nvSpPr>
        <p:spPr>
          <a:xfrm>
            <a:off x="4215618" y="3682218"/>
            <a:ext cx="211015" cy="478302"/>
          </a:xfrm>
          <a:custGeom>
            <a:avLst/>
            <a:gdLst>
              <a:gd name="connsiteX0" fmla="*/ 14067 w 211015"/>
              <a:gd name="connsiteY0" fmla="*/ 225084 h 478302"/>
              <a:gd name="connsiteX1" fmla="*/ 0 w 211015"/>
              <a:gd name="connsiteY1" fmla="*/ 295422 h 478302"/>
              <a:gd name="connsiteX2" fmla="*/ 28135 w 211015"/>
              <a:gd name="connsiteY2" fmla="*/ 436099 h 478302"/>
              <a:gd name="connsiteX3" fmla="*/ 56270 w 211015"/>
              <a:gd name="connsiteY3" fmla="*/ 478302 h 478302"/>
              <a:gd name="connsiteX4" fmla="*/ 98473 w 211015"/>
              <a:gd name="connsiteY4" fmla="*/ 365760 h 478302"/>
              <a:gd name="connsiteX5" fmla="*/ 126609 w 211015"/>
              <a:gd name="connsiteY5" fmla="*/ 267287 h 478302"/>
              <a:gd name="connsiteX6" fmla="*/ 154744 w 211015"/>
              <a:gd name="connsiteY6" fmla="*/ 140677 h 478302"/>
              <a:gd name="connsiteX7" fmla="*/ 182880 w 211015"/>
              <a:gd name="connsiteY7" fmla="*/ 98474 h 478302"/>
              <a:gd name="connsiteX8" fmla="*/ 196947 w 211015"/>
              <a:gd name="connsiteY8" fmla="*/ 56271 h 478302"/>
              <a:gd name="connsiteX9" fmla="*/ 211015 w 211015"/>
              <a:gd name="connsiteY9" fmla="*/ 0 h 4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015" h="478302">
                <a:moveTo>
                  <a:pt x="14067" y="225084"/>
                </a:moveTo>
                <a:cubicBezTo>
                  <a:pt x="9378" y="248530"/>
                  <a:pt x="0" y="271512"/>
                  <a:pt x="0" y="295422"/>
                </a:cubicBezTo>
                <a:cubicBezTo>
                  <a:pt x="0" y="307062"/>
                  <a:pt x="18839" y="414407"/>
                  <a:pt x="28135" y="436099"/>
                </a:cubicBezTo>
                <a:cubicBezTo>
                  <a:pt x="34795" y="451639"/>
                  <a:pt x="46892" y="464234"/>
                  <a:pt x="56270" y="478302"/>
                </a:cubicBezTo>
                <a:cubicBezTo>
                  <a:pt x="106465" y="428109"/>
                  <a:pt x="78163" y="467312"/>
                  <a:pt x="98473" y="365760"/>
                </a:cubicBezTo>
                <a:cubicBezTo>
                  <a:pt x="124782" y="234214"/>
                  <a:pt x="99797" y="374533"/>
                  <a:pt x="126609" y="267287"/>
                </a:cubicBezTo>
                <a:cubicBezTo>
                  <a:pt x="130613" y="251272"/>
                  <a:pt x="146082" y="160888"/>
                  <a:pt x="154744" y="140677"/>
                </a:cubicBezTo>
                <a:cubicBezTo>
                  <a:pt x="161404" y="125137"/>
                  <a:pt x="173501" y="112542"/>
                  <a:pt x="182880" y="98474"/>
                </a:cubicBezTo>
                <a:cubicBezTo>
                  <a:pt x="187569" y="84406"/>
                  <a:pt x="192873" y="70529"/>
                  <a:pt x="196947" y="56271"/>
                </a:cubicBezTo>
                <a:cubicBezTo>
                  <a:pt x="202258" y="37681"/>
                  <a:pt x="211015" y="0"/>
                  <a:pt x="211015" y="0"/>
                </a:cubicBezTo>
              </a:path>
            </a:pathLst>
          </a:cu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orma libre 8"/>
          <p:cNvSpPr/>
          <p:nvPr/>
        </p:nvSpPr>
        <p:spPr>
          <a:xfrm>
            <a:off x="5603633" y="3682218"/>
            <a:ext cx="239152" cy="456028"/>
          </a:xfrm>
          <a:custGeom>
            <a:avLst/>
            <a:gdLst>
              <a:gd name="connsiteX0" fmla="*/ 14067 w 211015"/>
              <a:gd name="connsiteY0" fmla="*/ 225084 h 478302"/>
              <a:gd name="connsiteX1" fmla="*/ 0 w 211015"/>
              <a:gd name="connsiteY1" fmla="*/ 295422 h 478302"/>
              <a:gd name="connsiteX2" fmla="*/ 28135 w 211015"/>
              <a:gd name="connsiteY2" fmla="*/ 436099 h 478302"/>
              <a:gd name="connsiteX3" fmla="*/ 56270 w 211015"/>
              <a:gd name="connsiteY3" fmla="*/ 478302 h 478302"/>
              <a:gd name="connsiteX4" fmla="*/ 98473 w 211015"/>
              <a:gd name="connsiteY4" fmla="*/ 365760 h 478302"/>
              <a:gd name="connsiteX5" fmla="*/ 126609 w 211015"/>
              <a:gd name="connsiteY5" fmla="*/ 267287 h 478302"/>
              <a:gd name="connsiteX6" fmla="*/ 154744 w 211015"/>
              <a:gd name="connsiteY6" fmla="*/ 140677 h 478302"/>
              <a:gd name="connsiteX7" fmla="*/ 182880 w 211015"/>
              <a:gd name="connsiteY7" fmla="*/ 98474 h 478302"/>
              <a:gd name="connsiteX8" fmla="*/ 196947 w 211015"/>
              <a:gd name="connsiteY8" fmla="*/ 56271 h 478302"/>
              <a:gd name="connsiteX9" fmla="*/ 211015 w 211015"/>
              <a:gd name="connsiteY9" fmla="*/ 0 h 4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015" h="478302">
                <a:moveTo>
                  <a:pt x="14067" y="225084"/>
                </a:moveTo>
                <a:cubicBezTo>
                  <a:pt x="9378" y="248530"/>
                  <a:pt x="0" y="271512"/>
                  <a:pt x="0" y="295422"/>
                </a:cubicBezTo>
                <a:cubicBezTo>
                  <a:pt x="0" y="307062"/>
                  <a:pt x="18839" y="414407"/>
                  <a:pt x="28135" y="436099"/>
                </a:cubicBezTo>
                <a:cubicBezTo>
                  <a:pt x="34795" y="451639"/>
                  <a:pt x="46892" y="464234"/>
                  <a:pt x="56270" y="478302"/>
                </a:cubicBezTo>
                <a:cubicBezTo>
                  <a:pt x="106465" y="428109"/>
                  <a:pt x="78163" y="467312"/>
                  <a:pt x="98473" y="365760"/>
                </a:cubicBezTo>
                <a:cubicBezTo>
                  <a:pt x="124782" y="234214"/>
                  <a:pt x="99797" y="374533"/>
                  <a:pt x="126609" y="267287"/>
                </a:cubicBezTo>
                <a:cubicBezTo>
                  <a:pt x="130613" y="251272"/>
                  <a:pt x="146082" y="160888"/>
                  <a:pt x="154744" y="140677"/>
                </a:cubicBezTo>
                <a:cubicBezTo>
                  <a:pt x="161404" y="125137"/>
                  <a:pt x="173501" y="112542"/>
                  <a:pt x="182880" y="98474"/>
                </a:cubicBezTo>
                <a:cubicBezTo>
                  <a:pt x="187569" y="84406"/>
                  <a:pt x="192873" y="70529"/>
                  <a:pt x="196947" y="56271"/>
                </a:cubicBezTo>
                <a:cubicBezTo>
                  <a:pt x="202258" y="37681"/>
                  <a:pt x="211015" y="0"/>
                  <a:pt x="211015" y="0"/>
                </a:cubicBezTo>
              </a:path>
            </a:pathLst>
          </a:cu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orma libre 9"/>
          <p:cNvSpPr/>
          <p:nvPr/>
        </p:nvSpPr>
        <p:spPr>
          <a:xfrm>
            <a:off x="6260131" y="3704492"/>
            <a:ext cx="239152" cy="456028"/>
          </a:xfrm>
          <a:custGeom>
            <a:avLst/>
            <a:gdLst>
              <a:gd name="connsiteX0" fmla="*/ 14067 w 211015"/>
              <a:gd name="connsiteY0" fmla="*/ 225084 h 478302"/>
              <a:gd name="connsiteX1" fmla="*/ 0 w 211015"/>
              <a:gd name="connsiteY1" fmla="*/ 295422 h 478302"/>
              <a:gd name="connsiteX2" fmla="*/ 28135 w 211015"/>
              <a:gd name="connsiteY2" fmla="*/ 436099 h 478302"/>
              <a:gd name="connsiteX3" fmla="*/ 56270 w 211015"/>
              <a:gd name="connsiteY3" fmla="*/ 478302 h 478302"/>
              <a:gd name="connsiteX4" fmla="*/ 98473 w 211015"/>
              <a:gd name="connsiteY4" fmla="*/ 365760 h 478302"/>
              <a:gd name="connsiteX5" fmla="*/ 126609 w 211015"/>
              <a:gd name="connsiteY5" fmla="*/ 267287 h 478302"/>
              <a:gd name="connsiteX6" fmla="*/ 154744 w 211015"/>
              <a:gd name="connsiteY6" fmla="*/ 140677 h 478302"/>
              <a:gd name="connsiteX7" fmla="*/ 182880 w 211015"/>
              <a:gd name="connsiteY7" fmla="*/ 98474 h 478302"/>
              <a:gd name="connsiteX8" fmla="*/ 196947 w 211015"/>
              <a:gd name="connsiteY8" fmla="*/ 56271 h 478302"/>
              <a:gd name="connsiteX9" fmla="*/ 211015 w 211015"/>
              <a:gd name="connsiteY9" fmla="*/ 0 h 4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015" h="478302">
                <a:moveTo>
                  <a:pt x="14067" y="225084"/>
                </a:moveTo>
                <a:cubicBezTo>
                  <a:pt x="9378" y="248530"/>
                  <a:pt x="0" y="271512"/>
                  <a:pt x="0" y="295422"/>
                </a:cubicBezTo>
                <a:cubicBezTo>
                  <a:pt x="0" y="307062"/>
                  <a:pt x="18839" y="414407"/>
                  <a:pt x="28135" y="436099"/>
                </a:cubicBezTo>
                <a:cubicBezTo>
                  <a:pt x="34795" y="451639"/>
                  <a:pt x="46892" y="464234"/>
                  <a:pt x="56270" y="478302"/>
                </a:cubicBezTo>
                <a:cubicBezTo>
                  <a:pt x="106465" y="428109"/>
                  <a:pt x="78163" y="467312"/>
                  <a:pt x="98473" y="365760"/>
                </a:cubicBezTo>
                <a:cubicBezTo>
                  <a:pt x="124782" y="234214"/>
                  <a:pt x="99797" y="374533"/>
                  <a:pt x="126609" y="267287"/>
                </a:cubicBezTo>
                <a:cubicBezTo>
                  <a:pt x="130613" y="251272"/>
                  <a:pt x="146082" y="160888"/>
                  <a:pt x="154744" y="140677"/>
                </a:cubicBezTo>
                <a:cubicBezTo>
                  <a:pt x="161404" y="125137"/>
                  <a:pt x="173501" y="112542"/>
                  <a:pt x="182880" y="98474"/>
                </a:cubicBezTo>
                <a:cubicBezTo>
                  <a:pt x="187569" y="84406"/>
                  <a:pt x="192873" y="70529"/>
                  <a:pt x="196947" y="56271"/>
                </a:cubicBezTo>
                <a:cubicBezTo>
                  <a:pt x="202258" y="37681"/>
                  <a:pt x="211015" y="0"/>
                  <a:pt x="211015" y="0"/>
                </a:cubicBezTo>
              </a:path>
            </a:pathLst>
          </a:cu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orma libre 10"/>
          <p:cNvSpPr/>
          <p:nvPr/>
        </p:nvSpPr>
        <p:spPr>
          <a:xfrm>
            <a:off x="6968207" y="3682218"/>
            <a:ext cx="239152" cy="456028"/>
          </a:xfrm>
          <a:custGeom>
            <a:avLst/>
            <a:gdLst>
              <a:gd name="connsiteX0" fmla="*/ 14067 w 211015"/>
              <a:gd name="connsiteY0" fmla="*/ 225084 h 478302"/>
              <a:gd name="connsiteX1" fmla="*/ 0 w 211015"/>
              <a:gd name="connsiteY1" fmla="*/ 295422 h 478302"/>
              <a:gd name="connsiteX2" fmla="*/ 28135 w 211015"/>
              <a:gd name="connsiteY2" fmla="*/ 436099 h 478302"/>
              <a:gd name="connsiteX3" fmla="*/ 56270 w 211015"/>
              <a:gd name="connsiteY3" fmla="*/ 478302 h 478302"/>
              <a:gd name="connsiteX4" fmla="*/ 98473 w 211015"/>
              <a:gd name="connsiteY4" fmla="*/ 365760 h 478302"/>
              <a:gd name="connsiteX5" fmla="*/ 126609 w 211015"/>
              <a:gd name="connsiteY5" fmla="*/ 267287 h 478302"/>
              <a:gd name="connsiteX6" fmla="*/ 154744 w 211015"/>
              <a:gd name="connsiteY6" fmla="*/ 140677 h 478302"/>
              <a:gd name="connsiteX7" fmla="*/ 182880 w 211015"/>
              <a:gd name="connsiteY7" fmla="*/ 98474 h 478302"/>
              <a:gd name="connsiteX8" fmla="*/ 196947 w 211015"/>
              <a:gd name="connsiteY8" fmla="*/ 56271 h 478302"/>
              <a:gd name="connsiteX9" fmla="*/ 211015 w 211015"/>
              <a:gd name="connsiteY9" fmla="*/ 0 h 4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015" h="478302">
                <a:moveTo>
                  <a:pt x="14067" y="225084"/>
                </a:moveTo>
                <a:cubicBezTo>
                  <a:pt x="9378" y="248530"/>
                  <a:pt x="0" y="271512"/>
                  <a:pt x="0" y="295422"/>
                </a:cubicBezTo>
                <a:cubicBezTo>
                  <a:pt x="0" y="307062"/>
                  <a:pt x="18839" y="414407"/>
                  <a:pt x="28135" y="436099"/>
                </a:cubicBezTo>
                <a:cubicBezTo>
                  <a:pt x="34795" y="451639"/>
                  <a:pt x="46892" y="464234"/>
                  <a:pt x="56270" y="478302"/>
                </a:cubicBezTo>
                <a:cubicBezTo>
                  <a:pt x="106465" y="428109"/>
                  <a:pt x="78163" y="467312"/>
                  <a:pt x="98473" y="365760"/>
                </a:cubicBezTo>
                <a:cubicBezTo>
                  <a:pt x="124782" y="234214"/>
                  <a:pt x="99797" y="374533"/>
                  <a:pt x="126609" y="267287"/>
                </a:cubicBezTo>
                <a:cubicBezTo>
                  <a:pt x="130613" y="251272"/>
                  <a:pt x="146082" y="160888"/>
                  <a:pt x="154744" y="140677"/>
                </a:cubicBezTo>
                <a:cubicBezTo>
                  <a:pt x="161404" y="125137"/>
                  <a:pt x="173501" y="112542"/>
                  <a:pt x="182880" y="98474"/>
                </a:cubicBezTo>
                <a:cubicBezTo>
                  <a:pt x="187569" y="84406"/>
                  <a:pt x="192873" y="70529"/>
                  <a:pt x="196947" y="56271"/>
                </a:cubicBezTo>
                <a:cubicBezTo>
                  <a:pt x="202258" y="37681"/>
                  <a:pt x="211015" y="0"/>
                  <a:pt x="211015" y="0"/>
                </a:cubicBezTo>
              </a:path>
            </a:pathLst>
          </a:cu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22958553"/>
              </p:ext>
            </p:extLst>
          </p:nvPr>
        </p:nvGraphicFramePr>
        <p:xfrm>
          <a:off x="126609" y="98474"/>
          <a:ext cx="11915336" cy="675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rma libre 4"/>
          <p:cNvSpPr/>
          <p:nvPr/>
        </p:nvSpPr>
        <p:spPr>
          <a:xfrm>
            <a:off x="1491175" y="3545058"/>
            <a:ext cx="182880" cy="661182"/>
          </a:xfrm>
          <a:custGeom>
            <a:avLst/>
            <a:gdLst>
              <a:gd name="connsiteX0" fmla="*/ 0 w 239151"/>
              <a:gd name="connsiteY0" fmla="*/ 168813 h 478302"/>
              <a:gd name="connsiteX1" fmla="*/ 14067 w 239151"/>
              <a:gd name="connsiteY1" fmla="*/ 407964 h 478302"/>
              <a:gd name="connsiteX2" fmla="*/ 28135 w 239151"/>
              <a:gd name="connsiteY2" fmla="*/ 450167 h 478302"/>
              <a:gd name="connsiteX3" fmla="*/ 70338 w 239151"/>
              <a:gd name="connsiteY3" fmla="*/ 478302 h 478302"/>
              <a:gd name="connsiteX4" fmla="*/ 98474 w 239151"/>
              <a:gd name="connsiteY4" fmla="*/ 450167 h 478302"/>
              <a:gd name="connsiteX5" fmla="*/ 126609 w 239151"/>
              <a:gd name="connsiteY5" fmla="*/ 393896 h 478302"/>
              <a:gd name="connsiteX6" fmla="*/ 140677 w 239151"/>
              <a:gd name="connsiteY6" fmla="*/ 323557 h 478302"/>
              <a:gd name="connsiteX7" fmla="*/ 154744 w 239151"/>
              <a:gd name="connsiteY7" fmla="*/ 267287 h 478302"/>
              <a:gd name="connsiteX8" fmla="*/ 168812 w 239151"/>
              <a:gd name="connsiteY8" fmla="*/ 225084 h 478302"/>
              <a:gd name="connsiteX9" fmla="*/ 182880 w 239151"/>
              <a:gd name="connsiteY9" fmla="*/ 154745 h 478302"/>
              <a:gd name="connsiteX10" fmla="*/ 211015 w 239151"/>
              <a:gd name="connsiteY10" fmla="*/ 70339 h 478302"/>
              <a:gd name="connsiteX11" fmla="*/ 239151 w 239151"/>
              <a:gd name="connsiteY11" fmla="*/ 0 h 4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151" h="478302">
                <a:moveTo>
                  <a:pt x="0" y="168813"/>
                </a:moveTo>
                <a:cubicBezTo>
                  <a:pt x="4689" y="248530"/>
                  <a:pt x="6121" y="328506"/>
                  <a:pt x="14067" y="407964"/>
                </a:cubicBezTo>
                <a:cubicBezTo>
                  <a:pt x="15542" y="422719"/>
                  <a:pt x="18872" y="438588"/>
                  <a:pt x="28135" y="450167"/>
                </a:cubicBezTo>
                <a:cubicBezTo>
                  <a:pt x="38697" y="463369"/>
                  <a:pt x="56270" y="468924"/>
                  <a:pt x="70338" y="478302"/>
                </a:cubicBezTo>
                <a:cubicBezTo>
                  <a:pt x="79717" y="468924"/>
                  <a:pt x="91117" y="461203"/>
                  <a:pt x="98474" y="450167"/>
                </a:cubicBezTo>
                <a:cubicBezTo>
                  <a:pt x="110107" y="432718"/>
                  <a:pt x="119977" y="413791"/>
                  <a:pt x="126609" y="393896"/>
                </a:cubicBezTo>
                <a:cubicBezTo>
                  <a:pt x="134170" y="371212"/>
                  <a:pt x="135490" y="346898"/>
                  <a:pt x="140677" y="323557"/>
                </a:cubicBezTo>
                <a:cubicBezTo>
                  <a:pt x="144871" y="304683"/>
                  <a:pt x="149433" y="285877"/>
                  <a:pt x="154744" y="267287"/>
                </a:cubicBezTo>
                <a:cubicBezTo>
                  <a:pt x="158818" y="253029"/>
                  <a:pt x="165215" y="239470"/>
                  <a:pt x="168812" y="225084"/>
                </a:cubicBezTo>
                <a:cubicBezTo>
                  <a:pt x="174611" y="201887"/>
                  <a:pt x="176589" y="177813"/>
                  <a:pt x="182880" y="154745"/>
                </a:cubicBezTo>
                <a:cubicBezTo>
                  <a:pt x="190683" y="126133"/>
                  <a:pt x="201637" y="98474"/>
                  <a:pt x="211015" y="70339"/>
                </a:cubicBezTo>
                <a:cubicBezTo>
                  <a:pt x="228398" y="18191"/>
                  <a:pt x="218452" y="41397"/>
                  <a:pt x="239151" y="0"/>
                </a:cubicBezTo>
              </a:path>
            </a:pathLst>
          </a:cu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rma libre 5"/>
          <p:cNvSpPr/>
          <p:nvPr/>
        </p:nvSpPr>
        <p:spPr>
          <a:xfrm>
            <a:off x="4808806" y="3478237"/>
            <a:ext cx="199292" cy="661182"/>
          </a:xfrm>
          <a:custGeom>
            <a:avLst/>
            <a:gdLst>
              <a:gd name="connsiteX0" fmla="*/ 0 w 239151"/>
              <a:gd name="connsiteY0" fmla="*/ 168813 h 478302"/>
              <a:gd name="connsiteX1" fmla="*/ 14067 w 239151"/>
              <a:gd name="connsiteY1" fmla="*/ 407964 h 478302"/>
              <a:gd name="connsiteX2" fmla="*/ 28135 w 239151"/>
              <a:gd name="connsiteY2" fmla="*/ 450167 h 478302"/>
              <a:gd name="connsiteX3" fmla="*/ 70338 w 239151"/>
              <a:gd name="connsiteY3" fmla="*/ 478302 h 478302"/>
              <a:gd name="connsiteX4" fmla="*/ 98474 w 239151"/>
              <a:gd name="connsiteY4" fmla="*/ 450167 h 478302"/>
              <a:gd name="connsiteX5" fmla="*/ 126609 w 239151"/>
              <a:gd name="connsiteY5" fmla="*/ 393896 h 478302"/>
              <a:gd name="connsiteX6" fmla="*/ 140677 w 239151"/>
              <a:gd name="connsiteY6" fmla="*/ 323557 h 478302"/>
              <a:gd name="connsiteX7" fmla="*/ 154744 w 239151"/>
              <a:gd name="connsiteY7" fmla="*/ 267287 h 478302"/>
              <a:gd name="connsiteX8" fmla="*/ 168812 w 239151"/>
              <a:gd name="connsiteY8" fmla="*/ 225084 h 478302"/>
              <a:gd name="connsiteX9" fmla="*/ 182880 w 239151"/>
              <a:gd name="connsiteY9" fmla="*/ 154745 h 478302"/>
              <a:gd name="connsiteX10" fmla="*/ 211015 w 239151"/>
              <a:gd name="connsiteY10" fmla="*/ 70339 h 478302"/>
              <a:gd name="connsiteX11" fmla="*/ 239151 w 239151"/>
              <a:gd name="connsiteY11" fmla="*/ 0 h 4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151" h="478302">
                <a:moveTo>
                  <a:pt x="0" y="168813"/>
                </a:moveTo>
                <a:cubicBezTo>
                  <a:pt x="4689" y="248530"/>
                  <a:pt x="6121" y="328506"/>
                  <a:pt x="14067" y="407964"/>
                </a:cubicBezTo>
                <a:cubicBezTo>
                  <a:pt x="15542" y="422719"/>
                  <a:pt x="18872" y="438588"/>
                  <a:pt x="28135" y="450167"/>
                </a:cubicBezTo>
                <a:cubicBezTo>
                  <a:pt x="38697" y="463369"/>
                  <a:pt x="56270" y="468924"/>
                  <a:pt x="70338" y="478302"/>
                </a:cubicBezTo>
                <a:cubicBezTo>
                  <a:pt x="79717" y="468924"/>
                  <a:pt x="91117" y="461203"/>
                  <a:pt x="98474" y="450167"/>
                </a:cubicBezTo>
                <a:cubicBezTo>
                  <a:pt x="110107" y="432718"/>
                  <a:pt x="119977" y="413791"/>
                  <a:pt x="126609" y="393896"/>
                </a:cubicBezTo>
                <a:cubicBezTo>
                  <a:pt x="134170" y="371212"/>
                  <a:pt x="135490" y="346898"/>
                  <a:pt x="140677" y="323557"/>
                </a:cubicBezTo>
                <a:cubicBezTo>
                  <a:pt x="144871" y="304683"/>
                  <a:pt x="149433" y="285877"/>
                  <a:pt x="154744" y="267287"/>
                </a:cubicBezTo>
                <a:cubicBezTo>
                  <a:pt x="158818" y="253029"/>
                  <a:pt x="165215" y="239470"/>
                  <a:pt x="168812" y="225084"/>
                </a:cubicBezTo>
                <a:cubicBezTo>
                  <a:pt x="174611" y="201887"/>
                  <a:pt x="176589" y="177813"/>
                  <a:pt x="182880" y="154745"/>
                </a:cubicBezTo>
                <a:cubicBezTo>
                  <a:pt x="190683" y="126133"/>
                  <a:pt x="201637" y="98474"/>
                  <a:pt x="211015" y="70339"/>
                </a:cubicBezTo>
                <a:cubicBezTo>
                  <a:pt x="228398" y="18191"/>
                  <a:pt x="218452" y="41397"/>
                  <a:pt x="239151" y="0"/>
                </a:cubicBezTo>
              </a:path>
            </a:pathLst>
          </a:cu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0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48624498"/>
              </p:ext>
            </p:extLst>
          </p:nvPr>
        </p:nvGraphicFramePr>
        <p:xfrm>
          <a:off x="140677" y="126610"/>
          <a:ext cx="12051323" cy="6731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ás 4"/>
          <p:cNvSpPr/>
          <p:nvPr/>
        </p:nvSpPr>
        <p:spPr>
          <a:xfrm>
            <a:off x="4178104" y="3492305"/>
            <a:ext cx="365760" cy="787791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ás 5"/>
          <p:cNvSpPr/>
          <p:nvPr/>
        </p:nvSpPr>
        <p:spPr>
          <a:xfrm>
            <a:off x="4893212" y="3492305"/>
            <a:ext cx="365760" cy="787791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nos 6"/>
          <p:cNvSpPr/>
          <p:nvPr/>
        </p:nvSpPr>
        <p:spPr>
          <a:xfrm>
            <a:off x="3406754" y="3689252"/>
            <a:ext cx="576776" cy="393896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rma libre 7"/>
          <p:cNvSpPr/>
          <p:nvPr/>
        </p:nvSpPr>
        <p:spPr>
          <a:xfrm>
            <a:off x="6940005" y="3804895"/>
            <a:ext cx="309527" cy="591675"/>
          </a:xfrm>
          <a:custGeom>
            <a:avLst/>
            <a:gdLst>
              <a:gd name="connsiteX0" fmla="*/ 0 w 309527"/>
              <a:gd name="connsiteY0" fmla="*/ 407963 h 591675"/>
              <a:gd name="connsiteX1" fmla="*/ 42203 w 309527"/>
              <a:gd name="connsiteY1" fmla="*/ 478301 h 591675"/>
              <a:gd name="connsiteX2" fmla="*/ 84406 w 309527"/>
              <a:gd name="connsiteY2" fmla="*/ 548640 h 591675"/>
              <a:gd name="connsiteX3" fmla="*/ 98474 w 309527"/>
              <a:gd name="connsiteY3" fmla="*/ 590843 h 591675"/>
              <a:gd name="connsiteX4" fmla="*/ 112542 w 309527"/>
              <a:gd name="connsiteY4" fmla="*/ 534572 h 591675"/>
              <a:gd name="connsiteX5" fmla="*/ 140677 w 309527"/>
              <a:gd name="connsiteY5" fmla="*/ 492369 h 591675"/>
              <a:gd name="connsiteX6" fmla="*/ 168812 w 309527"/>
              <a:gd name="connsiteY6" fmla="*/ 393895 h 591675"/>
              <a:gd name="connsiteX7" fmla="*/ 182880 w 309527"/>
              <a:gd name="connsiteY7" fmla="*/ 351692 h 591675"/>
              <a:gd name="connsiteX8" fmla="*/ 211016 w 309527"/>
              <a:gd name="connsiteY8" fmla="*/ 323557 h 591675"/>
              <a:gd name="connsiteX9" fmla="*/ 253219 w 309527"/>
              <a:gd name="connsiteY9" fmla="*/ 196947 h 591675"/>
              <a:gd name="connsiteX10" fmla="*/ 267286 w 309527"/>
              <a:gd name="connsiteY10" fmla="*/ 154744 h 591675"/>
              <a:gd name="connsiteX11" fmla="*/ 281354 w 309527"/>
              <a:gd name="connsiteY11" fmla="*/ 112541 h 591675"/>
              <a:gd name="connsiteX12" fmla="*/ 295422 w 309527"/>
              <a:gd name="connsiteY12" fmla="*/ 56270 h 591675"/>
              <a:gd name="connsiteX13" fmla="*/ 309489 w 309527"/>
              <a:gd name="connsiteY13" fmla="*/ 0 h 59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9527" h="591675">
                <a:moveTo>
                  <a:pt x="0" y="407963"/>
                </a:moveTo>
                <a:cubicBezTo>
                  <a:pt x="14068" y="431409"/>
                  <a:pt x="29975" y="453845"/>
                  <a:pt x="42203" y="478301"/>
                </a:cubicBezTo>
                <a:cubicBezTo>
                  <a:pt x="78728" y="551349"/>
                  <a:pt x="29451" y="493683"/>
                  <a:pt x="84406" y="548640"/>
                </a:cubicBezTo>
                <a:cubicBezTo>
                  <a:pt x="89095" y="562708"/>
                  <a:pt x="85211" y="597475"/>
                  <a:pt x="98474" y="590843"/>
                </a:cubicBezTo>
                <a:cubicBezTo>
                  <a:pt x="115767" y="582196"/>
                  <a:pt x="104926" y="552343"/>
                  <a:pt x="112542" y="534572"/>
                </a:cubicBezTo>
                <a:cubicBezTo>
                  <a:pt x="119202" y="519032"/>
                  <a:pt x="133116" y="507491"/>
                  <a:pt x="140677" y="492369"/>
                </a:cubicBezTo>
                <a:cubicBezTo>
                  <a:pt x="151923" y="469877"/>
                  <a:pt x="162800" y="414936"/>
                  <a:pt x="168812" y="393895"/>
                </a:cubicBezTo>
                <a:cubicBezTo>
                  <a:pt x="172886" y="379637"/>
                  <a:pt x="175251" y="364407"/>
                  <a:pt x="182880" y="351692"/>
                </a:cubicBezTo>
                <a:cubicBezTo>
                  <a:pt x="189704" y="340319"/>
                  <a:pt x="201637" y="332935"/>
                  <a:pt x="211016" y="323557"/>
                </a:cubicBezTo>
                <a:lnTo>
                  <a:pt x="253219" y="196947"/>
                </a:lnTo>
                <a:lnTo>
                  <a:pt x="267286" y="154744"/>
                </a:lnTo>
                <a:cubicBezTo>
                  <a:pt x="271975" y="140676"/>
                  <a:pt x="277757" y="126927"/>
                  <a:pt x="281354" y="112541"/>
                </a:cubicBezTo>
                <a:cubicBezTo>
                  <a:pt x="286043" y="93784"/>
                  <a:pt x="290111" y="74860"/>
                  <a:pt x="295422" y="56270"/>
                </a:cubicBezTo>
                <a:cubicBezTo>
                  <a:pt x="310972" y="1845"/>
                  <a:pt x="309489" y="31354"/>
                  <a:pt x="309489" y="0"/>
                </a:cubicBezTo>
              </a:path>
            </a:pathLst>
          </a:cu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orma libre 8"/>
          <p:cNvSpPr/>
          <p:nvPr/>
        </p:nvSpPr>
        <p:spPr>
          <a:xfrm>
            <a:off x="2873297" y="3607947"/>
            <a:ext cx="309527" cy="591675"/>
          </a:xfrm>
          <a:custGeom>
            <a:avLst/>
            <a:gdLst>
              <a:gd name="connsiteX0" fmla="*/ 0 w 309527"/>
              <a:gd name="connsiteY0" fmla="*/ 407963 h 591675"/>
              <a:gd name="connsiteX1" fmla="*/ 42203 w 309527"/>
              <a:gd name="connsiteY1" fmla="*/ 478301 h 591675"/>
              <a:gd name="connsiteX2" fmla="*/ 84406 w 309527"/>
              <a:gd name="connsiteY2" fmla="*/ 548640 h 591675"/>
              <a:gd name="connsiteX3" fmla="*/ 98474 w 309527"/>
              <a:gd name="connsiteY3" fmla="*/ 590843 h 591675"/>
              <a:gd name="connsiteX4" fmla="*/ 112542 w 309527"/>
              <a:gd name="connsiteY4" fmla="*/ 534572 h 591675"/>
              <a:gd name="connsiteX5" fmla="*/ 140677 w 309527"/>
              <a:gd name="connsiteY5" fmla="*/ 492369 h 591675"/>
              <a:gd name="connsiteX6" fmla="*/ 168812 w 309527"/>
              <a:gd name="connsiteY6" fmla="*/ 393895 h 591675"/>
              <a:gd name="connsiteX7" fmla="*/ 182880 w 309527"/>
              <a:gd name="connsiteY7" fmla="*/ 351692 h 591675"/>
              <a:gd name="connsiteX8" fmla="*/ 211016 w 309527"/>
              <a:gd name="connsiteY8" fmla="*/ 323557 h 591675"/>
              <a:gd name="connsiteX9" fmla="*/ 253219 w 309527"/>
              <a:gd name="connsiteY9" fmla="*/ 196947 h 591675"/>
              <a:gd name="connsiteX10" fmla="*/ 267286 w 309527"/>
              <a:gd name="connsiteY10" fmla="*/ 154744 h 591675"/>
              <a:gd name="connsiteX11" fmla="*/ 281354 w 309527"/>
              <a:gd name="connsiteY11" fmla="*/ 112541 h 591675"/>
              <a:gd name="connsiteX12" fmla="*/ 295422 w 309527"/>
              <a:gd name="connsiteY12" fmla="*/ 56270 h 591675"/>
              <a:gd name="connsiteX13" fmla="*/ 309489 w 309527"/>
              <a:gd name="connsiteY13" fmla="*/ 0 h 59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9527" h="591675">
                <a:moveTo>
                  <a:pt x="0" y="407963"/>
                </a:moveTo>
                <a:cubicBezTo>
                  <a:pt x="14068" y="431409"/>
                  <a:pt x="29975" y="453845"/>
                  <a:pt x="42203" y="478301"/>
                </a:cubicBezTo>
                <a:cubicBezTo>
                  <a:pt x="78728" y="551349"/>
                  <a:pt x="29451" y="493683"/>
                  <a:pt x="84406" y="548640"/>
                </a:cubicBezTo>
                <a:cubicBezTo>
                  <a:pt x="89095" y="562708"/>
                  <a:pt x="85211" y="597475"/>
                  <a:pt x="98474" y="590843"/>
                </a:cubicBezTo>
                <a:cubicBezTo>
                  <a:pt x="115767" y="582196"/>
                  <a:pt x="104926" y="552343"/>
                  <a:pt x="112542" y="534572"/>
                </a:cubicBezTo>
                <a:cubicBezTo>
                  <a:pt x="119202" y="519032"/>
                  <a:pt x="133116" y="507491"/>
                  <a:pt x="140677" y="492369"/>
                </a:cubicBezTo>
                <a:cubicBezTo>
                  <a:pt x="151923" y="469877"/>
                  <a:pt x="162800" y="414936"/>
                  <a:pt x="168812" y="393895"/>
                </a:cubicBezTo>
                <a:cubicBezTo>
                  <a:pt x="172886" y="379637"/>
                  <a:pt x="175251" y="364407"/>
                  <a:pt x="182880" y="351692"/>
                </a:cubicBezTo>
                <a:cubicBezTo>
                  <a:pt x="189704" y="340319"/>
                  <a:pt x="201637" y="332935"/>
                  <a:pt x="211016" y="323557"/>
                </a:cubicBezTo>
                <a:lnTo>
                  <a:pt x="253219" y="196947"/>
                </a:lnTo>
                <a:lnTo>
                  <a:pt x="267286" y="154744"/>
                </a:lnTo>
                <a:cubicBezTo>
                  <a:pt x="271975" y="140676"/>
                  <a:pt x="277757" y="126927"/>
                  <a:pt x="281354" y="112541"/>
                </a:cubicBezTo>
                <a:cubicBezTo>
                  <a:pt x="286043" y="93784"/>
                  <a:pt x="290111" y="74860"/>
                  <a:pt x="295422" y="56270"/>
                </a:cubicBezTo>
                <a:cubicBezTo>
                  <a:pt x="310972" y="1845"/>
                  <a:pt x="309489" y="31354"/>
                  <a:pt x="309489" y="0"/>
                </a:cubicBezTo>
              </a:path>
            </a:pathLst>
          </a:cu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Forma libre 1"/>
          <p:cNvSpPr/>
          <p:nvPr/>
        </p:nvSpPr>
        <p:spPr>
          <a:xfrm>
            <a:off x="6309360" y="3409406"/>
            <a:ext cx="209041" cy="822960"/>
          </a:xfrm>
          <a:custGeom>
            <a:avLst/>
            <a:gdLst>
              <a:gd name="connsiteX0" fmla="*/ 0 w 209041"/>
              <a:gd name="connsiteY0" fmla="*/ 418011 h 822960"/>
              <a:gd name="connsiteX1" fmla="*/ 39189 w 209041"/>
              <a:gd name="connsiteY1" fmla="*/ 483325 h 822960"/>
              <a:gd name="connsiteX2" fmla="*/ 65314 w 209041"/>
              <a:gd name="connsiteY2" fmla="*/ 561703 h 822960"/>
              <a:gd name="connsiteX3" fmla="*/ 91440 w 209041"/>
              <a:gd name="connsiteY3" fmla="*/ 613954 h 822960"/>
              <a:gd name="connsiteX4" fmla="*/ 104503 w 209041"/>
              <a:gd name="connsiteY4" fmla="*/ 666205 h 822960"/>
              <a:gd name="connsiteX5" fmla="*/ 117566 w 209041"/>
              <a:gd name="connsiteY5" fmla="*/ 705394 h 822960"/>
              <a:gd name="connsiteX6" fmla="*/ 130629 w 209041"/>
              <a:gd name="connsiteY6" fmla="*/ 770708 h 822960"/>
              <a:gd name="connsiteX7" fmla="*/ 143691 w 209041"/>
              <a:gd name="connsiteY7" fmla="*/ 822960 h 822960"/>
              <a:gd name="connsiteX8" fmla="*/ 169817 w 209041"/>
              <a:gd name="connsiteY8" fmla="*/ 209005 h 822960"/>
              <a:gd name="connsiteX9" fmla="*/ 195943 w 209041"/>
              <a:gd name="connsiteY9" fmla="*/ 52251 h 822960"/>
              <a:gd name="connsiteX10" fmla="*/ 209006 w 209041"/>
              <a:gd name="connsiteY10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041" h="822960">
                <a:moveTo>
                  <a:pt x="0" y="418011"/>
                </a:moveTo>
                <a:cubicBezTo>
                  <a:pt x="13063" y="439782"/>
                  <a:pt x="28683" y="460211"/>
                  <a:pt x="39189" y="483325"/>
                </a:cubicBezTo>
                <a:cubicBezTo>
                  <a:pt x="50585" y="508396"/>
                  <a:pt x="52998" y="537071"/>
                  <a:pt x="65314" y="561703"/>
                </a:cubicBezTo>
                <a:cubicBezTo>
                  <a:pt x="74023" y="579120"/>
                  <a:pt x="84603" y="595721"/>
                  <a:pt x="91440" y="613954"/>
                </a:cubicBezTo>
                <a:cubicBezTo>
                  <a:pt x="97744" y="630764"/>
                  <a:pt x="99571" y="648943"/>
                  <a:pt x="104503" y="666205"/>
                </a:cubicBezTo>
                <a:cubicBezTo>
                  <a:pt x="108286" y="679445"/>
                  <a:pt x="114226" y="692036"/>
                  <a:pt x="117566" y="705394"/>
                </a:cubicBezTo>
                <a:cubicBezTo>
                  <a:pt x="122951" y="726934"/>
                  <a:pt x="125813" y="749034"/>
                  <a:pt x="130629" y="770708"/>
                </a:cubicBezTo>
                <a:cubicBezTo>
                  <a:pt x="134524" y="788234"/>
                  <a:pt x="139337" y="805543"/>
                  <a:pt x="143691" y="822960"/>
                </a:cubicBezTo>
                <a:cubicBezTo>
                  <a:pt x="184878" y="493468"/>
                  <a:pt x="121723" y="1026600"/>
                  <a:pt x="169817" y="209005"/>
                </a:cubicBezTo>
                <a:cubicBezTo>
                  <a:pt x="172928" y="156124"/>
                  <a:pt x="179191" y="102505"/>
                  <a:pt x="195943" y="52251"/>
                </a:cubicBezTo>
                <a:cubicBezTo>
                  <a:pt x="210383" y="8932"/>
                  <a:pt x="209006" y="26832"/>
                  <a:pt x="209006" y="0"/>
                </a:cubicBezTo>
              </a:path>
            </a:pathLst>
          </a:cu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3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27533263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8364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36</Words>
  <Application>Microsoft Office PowerPoint</Application>
  <PresentationFormat>Panorámica</PresentationFormat>
  <Paragraphs>11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SIAU</dc:creator>
  <cp:lastModifiedBy>SIAU</cp:lastModifiedBy>
  <cp:revision>18</cp:revision>
  <cp:lastPrinted>2023-04-25T16:55:20Z</cp:lastPrinted>
  <dcterms:created xsi:type="dcterms:W3CDTF">2023-04-25T15:41:20Z</dcterms:created>
  <dcterms:modified xsi:type="dcterms:W3CDTF">2023-04-27T21:13:11Z</dcterms:modified>
</cp:coreProperties>
</file>